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5" r:id="rId9"/>
    <p:sldMasterId id="2147483773" r:id="rId10"/>
    <p:sldMasterId id="2147483785" r:id="rId11"/>
    <p:sldMasterId id="2147483797" r:id="rId12"/>
  </p:sldMasterIdLst>
  <p:sldIdLst>
    <p:sldId id="257" r:id="rId13"/>
    <p:sldId id="273" r:id="rId14"/>
    <p:sldId id="266" r:id="rId15"/>
    <p:sldId id="274" r:id="rId16"/>
    <p:sldId id="280" r:id="rId17"/>
    <p:sldId id="281" r:id="rId18"/>
    <p:sldId id="366" r:id="rId19"/>
    <p:sldId id="307" r:id="rId20"/>
    <p:sldId id="303" r:id="rId21"/>
    <p:sldId id="329" r:id="rId22"/>
    <p:sldId id="261" r:id="rId23"/>
    <p:sldId id="282" r:id="rId24"/>
    <p:sldId id="367" r:id="rId25"/>
    <p:sldId id="315" r:id="rId26"/>
    <p:sldId id="368" r:id="rId27"/>
    <p:sldId id="256" r:id="rId28"/>
    <p:sldId id="284" r:id="rId29"/>
    <p:sldId id="370" r:id="rId30"/>
    <p:sldId id="371" r:id="rId31"/>
    <p:sldId id="374" r:id="rId32"/>
    <p:sldId id="378" r:id="rId33"/>
    <p:sldId id="377" r:id="rId34"/>
    <p:sldId id="376" r:id="rId35"/>
    <p:sldId id="319" r:id="rId36"/>
    <p:sldId id="375" r:id="rId37"/>
    <p:sldId id="373" r:id="rId38"/>
    <p:sldId id="379" r:id="rId39"/>
    <p:sldId id="37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ADEF1B-9CA0-42A7-A262-3D1EC6462C13}" v="118" dt="2023-11-04T14:25:15.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microsoft.com/office/2015/10/relationships/revisionInfo" Target="revisionInfo.xml"/><Relationship Id="rId20" Type="http://schemas.openxmlformats.org/officeDocument/2006/relationships/slide" Target="slides/slide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Eckel" userId="e83666a768f69315" providerId="LiveId" clId="{85ADEF1B-9CA0-42A7-A262-3D1EC6462C13}"/>
    <pc:docChg chg="custSel addSld delSld modSld sldOrd delMainMaster">
      <pc:chgData name="Mark Eckel" userId="e83666a768f69315" providerId="LiveId" clId="{85ADEF1B-9CA0-42A7-A262-3D1EC6462C13}" dt="2023-11-04T14:25:39.172" v="713" actId="27636"/>
      <pc:docMkLst>
        <pc:docMk/>
      </pc:docMkLst>
      <pc:sldChg chg="addSp modSp mod">
        <pc:chgData name="Mark Eckel" userId="e83666a768f69315" providerId="LiveId" clId="{85ADEF1B-9CA0-42A7-A262-3D1EC6462C13}" dt="2023-11-04T13:37:43.856" v="253" actId="1076"/>
        <pc:sldMkLst>
          <pc:docMk/>
          <pc:sldMk cId="0" sldId="256"/>
        </pc:sldMkLst>
        <pc:spChg chg="mod">
          <ac:chgData name="Mark Eckel" userId="e83666a768f69315" providerId="LiveId" clId="{85ADEF1B-9CA0-42A7-A262-3D1EC6462C13}" dt="2023-11-04T13:36:30.812" v="240" actId="14100"/>
          <ac:spMkLst>
            <pc:docMk/>
            <pc:sldMk cId="0" sldId="256"/>
            <ac:spMk id="2" creationId="{6A57FDD3-9F5C-458B-C8F1-6B48BD6D4FA6}"/>
          </ac:spMkLst>
        </pc:spChg>
        <pc:spChg chg="add mod">
          <ac:chgData name="Mark Eckel" userId="e83666a768f69315" providerId="LiveId" clId="{85ADEF1B-9CA0-42A7-A262-3D1EC6462C13}" dt="2023-11-04T13:37:43.856" v="253" actId="1076"/>
          <ac:spMkLst>
            <pc:docMk/>
            <pc:sldMk cId="0" sldId="256"/>
            <ac:spMk id="3" creationId="{0E2C08B6-2A9C-59EF-E638-A372947182BE}"/>
          </ac:spMkLst>
        </pc:spChg>
        <pc:spChg chg="mod">
          <ac:chgData name="Mark Eckel" userId="e83666a768f69315" providerId="LiveId" clId="{85ADEF1B-9CA0-42A7-A262-3D1EC6462C13}" dt="2023-11-04T13:37:36.499" v="252" actId="255"/>
          <ac:spMkLst>
            <pc:docMk/>
            <pc:sldMk cId="0" sldId="256"/>
            <ac:spMk id="319492" creationId="{0FCA3C27-3105-2AF8-8969-EB5352D638FD}"/>
          </ac:spMkLst>
        </pc:spChg>
        <pc:picChg chg="mod">
          <ac:chgData name="Mark Eckel" userId="e83666a768f69315" providerId="LiveId" clId="{85ADEF1B-9CA0-42A7-A262-3D1EC6462C13}" dt="2023-11-04T13:34:53.963" v="231" actId="14826"/>
          <ac:picMkLst>
            <pc:docMk/>
            <pc:sldMk cId="0" sldId="256"/>
            <ac:picMk id="319493" creationId="{FF395124-0EB7-B665-715E-F00AD4478556}"/>
          </ac:picMkLst>
        </pc:picChg>
      </pc:sldChg>
      <pc:sldChg chg="modSp mod ord">
        <pc:chgData name="Mark Eckel" userId="e83666a768f69315" providerId="LiveId" clId="{85ADEF1B-9CA0-42A7-A262-3D1EC6462C13}" dt="2023-11-04T13:23:30.685" v="184"/>
        <pc:sldMkLst>
          <pc:docMk/>
          <pc:sldMk cId="1953677041" sldId="261"/>
        </pc:sldMkLst>
        <pc:spChg chg="mod">
          <ac:chgData name="Mark Eckel" userId="e83666a768f69315" providerId="LiveId" clId="{85ADEF1B-9CA0-42A7-A262-3D1EC6462C13}" dt="2023-11-04T13:22:45.243" v="182" actId="20577"/>
          <ac:spMkLst>
            <pc:docMk/>
            <pc:sldMk cId="1953677041" sldId="261"/>
            <ac:spMk id="3" creationId="{68E84FDA-9FEF-4674-9455-BC09622239AA}"/>
          </ac:spMkLst>
        </pc:spChg>
        <pc:spChg chg="mod">
          <ac:chgData name="Mark Eckel" userId="e83666a768f69315" providerId="LiveId" clId="{85ADEF1B-9CA0-42A7-A262-3D1EC6462C13}" dt="2023-11-04T13:22:16.314" v="173" actId="1076"/>
          <ac:spMkLst>
            <pc:docMk/>
            <pc:sldMk cId="1953677041" sldId="261"/>
            <ac:spMk id="5" creationId="{332DA4AF-F22E-4ACE-9F09-330CBC5D6D76}"/>
          </ac:spMkLst>
        </pc:spChg>
        <pc:picChg chg="mod">
          <ac:chgData name="Mark Eckel" userId="e83666a768f69315" providerId="LiveId" clId="{85ADEF1B-9CA0-42A7-A262-3D1EC6462C13}" dt="2023-11-04T13:20:25.079" v="160" actId="14826"/>
          <ac:picMkLst>
            <pc:docMk/>
            <pc:sldMk cId="1953677041" sldId="261"/>
            <ac:picMk id="6" creationId="{4A56DE53-B3B8-4E3C-A14E-30ECE2AF3675}"/>
          </ac:picMkLst>
        </pc:picChg>
      </pc:sldChg>
      <pc:sldChg chg="modSp del">
        <pc:chgData name="Mark Eckel" userId="e83666a768f69315" providerId="LiveId" clId="{85ADEF1B-9CA0-42A7-A262-3D1EC6462C13}" dt="2023-11-04T14:23:44.626" v="685" actId="2696"/>
        <pc:sldMkLst>
          <pc:docMk/>
          <pc:sldMk cId="0" sldId="269"/>
        </pc:sldMkLst>
        <pc:picChg chg="mod">
          <ac:chgData name="Mark Eckel" userId="e83666a768f69315" providerId="LiveId" clId="{85ADEF1B-9CA0-42A7-A262-3D1EC6462C13}" dt="2023-11-04T13:32:20.195" v="222" actId="14826"/>
          <ac:picMkLst>
            <pc:docMk/>
            <pc:sldMk cId="0" sldId="269"/>
            <ac:picMk id="340995" creationId="{BA71246D-042F-C93C-7072-D8C0CBADBBB8}"/>
          </ac:picMkLst>
        </pc:picChg>
      </pc:sldChg>
      <pc:sldChg chg="addSp delSp modSp mod ord">
        <pc:chgData name="Mark Eckel" userId="e83666a768f69315" providerId="LiveId" clId="{85ADEF1B-9CA0-42A7-A262-3D1EC6462C13}" dt="2023-11-04T12:30:13.558" v="63"/>
        <pc:sldMkLst>
          <pc:docMk/>
          <pc:sldMk cId="0" sldId="280"/>
        </pc:sldMkLst>
        <pc:spChg chg="del">
          <ac:chgData name="Mark Eckel" userId="e83666a768f69315" providerId="LiveId" clId="{85ADEF1B-9CA0-42A7-A262-3D1EC6462C13}" dt="2023-11-04T12:28:22.021" v="19" actId="21"/>
          <ac:spMkLst>
            <pc:docMk/>
            <pc:sldMk cId="0" sldId="280"/>
            <ac:spMk id="2" creationId="{FD116D97-438C-90A4-1F0A-97DFB5BAD237}"/>
          </ac:spMkLst>
        </pc:spChg>
        <pc:spChg chg="mod">
          <ac:chgData name="Mark Eckel" userId="e83666a768f69315" providerId="LiveId" clId="{85ADEF1B-9CA0-42A7-A262-3D1EC6462C13}" dt="2023-11-04T12:29:51.158" v="60" actId="255"/>
          <ac:spMkLst>
            <pc:docMk/>
            <pc:sldMk cId="0" sldId="280"/>
            <ac:spMk id="4" creationId="{EE72ED27-C768-3B9B-CD07-6357B109760B}"/>
          </ac:spMkLst>
        </pc:spChg>
        <pc:spChg chg="mod">
          <ac:chgData name="Mark Eckel" userId="e83666a768f69315" providerId="LiveId" clId="{85ADEF1B-9CA0-42A7-A262-3D1EC6462C13}" dt="2023-11-04T12:29:59.300" v="61" actId="113"/>
          <ac:spMkLst>
            <pc:docMk/>
            <pc:sldMk cId="0" sldId="280"/>
            <ac:spMk id="5" creationId="{4D191860-A1DA-C8DC-CCE0-AB131CF1D1B2}"/>
          </ac:spMkLst>
        </pc:spChg>
        <pc:spChg chg="add del mod">
          <ac:chgData name="Mark Eckel" userId="e83666a768f69315" providerId="LiveId" clId="{85ADEF1B-9CA0-42A7-A262-3D1EC6462C13}" dt="2023-11-04T12:28:26.539" v="20" actId="21"/>
          <ac:spMkLst>
            <pc:docMk/>
            <pc:sldMk cId="0" sldId="280"/>
            <ac:spMk id="6" creationId="{045C2479-3AD9-10B2-413D-3821C441E8E6}"/>
          </ac:spMkLst>
        </pc:spChg>
        <pc:picChg chg="mod">
          <ac:chgData name="Mark Eckel" userId="e83666a768f69315" providerId="LiveId" clId="{85ADEF1B-9CA0-42A7-A262-3D1EC6462C13}" dt="2023-11-04T12:27:16.956" v="0" actId="14826"/>
          <ac:picMkLst>
            <pc:docMk/>
            <pc:sldMk cId="0" sldId="280"/>
            <ac:picMk id="328707" creationId="{33334B97-44EE-9318-A415-CBD603A0953E}"/>
          </ac:picMkLst>
        </pc:picChg>
      </pc:sldChg>
      <pc:sldChg chg="modSp mod">
        <pc:chgData name="Mark Eckel" userId="e83666a768f69315" providerId="LiveId" clId="{85ADEF1B-9CA0-42A7-A262-3D1EC6462C13}" dt="2023-11-04T12:50:29.297" v="88" actId="122"/>
        <pc:sldMkLst>
          <pc:docMk/>
          <pc:sldMk cId="0" sldId="281"/>
        </pc:sldMkLst>
        <pc:spChg chg="mod">
          <ac:chgData name="Mark Eckel" userId="e83666a768f69315" providerId="LiveId" clId="{85ADEF1B-9CA0-42A7-A262-3D1EC6462C13}" dt="2023-11-04T12:50:14.797" v="87" actId="207"/>
          <ac:spMkLst>
            <pc:docMk/>
            <pc:sldMk cId="0" sldId="281"/>
            <ac:spMk id="3" creationId="{7731BC74-EA88-3D02-391E-84039013DA5C}"/>
          </ac:spMkLst>
        </pc:spChg>
        <pc:spChg chg="mod">
          <ac:chgData name="Mark Eckel" userId="e83666a768f69315" providerId="LiveId" clId="{85ADEF1B-9CA0-42A7-A262-3D1EC6462C13}" dt="2023-11-04T12:50:29.297" v="88" actId="122"/>
          <ac:spMkLst>
            <pc:docMk/>
            <pc:sldMk cId="0" sldId="281"/>
            <ac:spMk id="327683" creationId="{026253B2-4965-B52A-20A9-529C95EBE676}"/>
          </ac:spMkLst>
        </pc:spChg>
        <pc:picChg chg="mod">
          <ac:chgData name="Mark Eckel" userId="e83666a768f69315" providerId="LiveId" clId="{85ADEF1B-9CA0-42A7-A262-3D1EC6462C13}" dt="2023-11-04T12:47:32.780" v="64" actId="14826"/>
          <ac:picMkLst>
            <pc:docMk/>
            <pc:sldMk cId="0" sldId="281"/>
            <ac:picMk id="327686" creationId="{F4F48C29-394C-5AAB-854A-95F130D313DE}"/>
          </ac:picMkLst>
        </pc:picChg>
      </pc:sldChg>
      <pc:sldChg chg="modSp mod ord">
        <pc:chgData name="Mark Eckel" userId="e83666a768f69315" providerId="LiveId" clId="{85ADEF1B-9CA0-42A7-A262-3D1EC6462C13}" dt="2023-11-04T13:25:28.959" v="204" actId="27636"/>
        <pc:sldMkLst>
          <pc:docMk/>
          <pc:sldMk cId="1348983297" sldId="282"/>
        </pc:sldMkLst>
        <pc:spChg chg="mod">
          <ac:chgData name="Mark Eckel" userId="e83666a768f69315" providerId="LiveId" clId="{85ADEF1B-9CA0-42A7-A262-3D1EC6462C13}" dt="2023-11-04T13:24:47.155" v="195" actId="6549"/>
          <ac:spMkLst>
            <pc:docMk/>
            <pc:sldMk cId="1348983297" sldId="282"/>
            <ac:spMk id="2" creationId="{76BC25DC-6813-49C4-8F5F-0FD600D812AE}"/>
          </ac:spMkLst>
        </pc:spChg>
        <pc:spChg chg="mod">
          <ac:chgData name="Mark Eckel" userId="e83666a768f69315" providerId="LiveId" clId="{85ADEF1B-9CA0-42A7-A262-3D1EC6462C13}" dt="2023-11-04T13:25:28.959" v="204" actId="27636"/>
          <ac:spMkLst>
            <pc:docMk/>
            <pc:sldMk cId="1348983297" sldId="282"/>
            <ac:spMk id="3" creationId="{CD0BC742-FC82-4E16-B355-B5EF5D851425}"/>
          </ac:spMkLst>
        </pc:spChg>
        <pc:picChg chg="mod">
          <ac:chgData name="Mark Eckel" userId="e83666a768f69315" providerId="LiveId" clId="{85ADEF1B-9CA0-42A7-A262-3D1EC6462C13}" dt="2023-11-04T13:24:00.656" v="189" actId="14826"/>
          <ac:picMkLst>
            <pc:docMk/>
            <pc:sldMk cId="1348983297" sldId="282"/>
            <ac:picMk id="6" creationId="{6047861B-E9DB-47F2-9F1B-EC6827E49EC3}"/>
          </ac:picMkLst>
        </pc:picChg>
      </pc:sldChg>
      <pc:sldChg chg="modSp mod ord">
        <pc:chgData name="Mark Eckel" userId="e83666a768f69315" providerId="LiveId" clId="{85ADEF1B-9CA0-42A7-A262-3D1EC6462C13}" dt="2023-11-04T13:40:38.287" v="277" actId="27636"/>
        <pc:sldMkLst>
          <pc:docMk/>
          <pc:sldMk cId="2344941780" sldId="284"/>
        </pc:sldMkLst>
        <pc:spChg chg="mod">
          <ac:chgData name="Mark Eckel" userId="e83666a768f69315" providerId="LiveId" clId="{85ADEF1B-9CA0-42A7-A262-3D1EC6462C13}" dt="2023-11-04T13:38:40.808" v="260" actId="14100"/>
          <ac:spMkLst>
            <pc:docMk/>
            <pc:sldMk cId="2344941780" sldId="284"/>
            <ac:spMk id="2" creationId="{586C9F78-2132-4574-A47D-9131A9F537DA}"/>
          </ac:spMkLst>
        </pc:spChg>
        <pc:spChg chg="mod">
          <ac:chgData name="Mark Eckel" userId="e83666a768f69315" providerId="LiveId" clId="{85ADEF1B-9CA0-42A7-A262-3D1EC6462C13}" dt="2023-11-04T13:40:38.287" v="277" actId="27636"/>
          <ac:spMkLst>
            <pc:docMk/>
            <pc:sldMk cId="2344941780" sldId="284"/>
            <ac:spMk id="3" creationId="{F72D5BA8-62C9-475A-A6CE-3CB2F24A3D75}"/>
          </ac:spMkLst>
        </pc:spChg>
        <pc:picChg chg="mod">
          <ac:chgData name="Mark Eckel" userId="e83666a768f69315" providerId="LiveId" clId="{85ADEF1B-9CA0-42A7-A262-3D1EC6462C13}" dt="2023-11-04T13:39:12.539" v="262" actId="14826"/>
          <ac:picMkLst>
            <pc:docMk/>
            <pc:sldMk cId="2344941780" sldId="284"/>
            <ac:picMk id="6" creationId="{928F94CD-BC3C-4432-9DD3-3E1F162AEACC}"/>
          </ac:picMkLst>
        </pc:picChg>
        <pc:picChg chg="mod">
          <ac:chgData name="Mark Eckel" userId="e83666a768f69315" providerId="LiveId" clId="{85ADEF1B-9CA0-42A7-A262-3D1EC6462C13}" dt="2023-11-04T13:38:59.123" v="261" actId="14826"/>
          <ac:picMkLst>
            <pc:docMk/>
            <pc:sldMk cId="2344941780" sldId="284"/>
            <ac:picMk id="8" creationId="{1F037FE5-F644-4529-80DA-981EFBB2726E}"/>
          </ac:picMkLst>
        </pc:picChg>
      </pc:sldChg>
      <pc:sldChg chg="modSp mod">
        <pc:chgData name="Mark Eckel" userId="e83666a768f69315" providerId="LiveId" clId="{85ADEF1B-9CA0-42A7-A262-3D1EC6462C13}" dt="2023-11-04T13:12:14.141" v="150" actId="20577"/>
        <pc:sldMkLst>
          <pc:docMk/>
          <pc:sldMk cId="3692166158" sldId="303"/>
        </pc:sldMkLst>
        <pc:spChg chg="mod">
          <ac:chgData name="Mark Eckel" userId="e83666a768f69315" providerId="LiveId" clId="{85ADEF1B-9CA0-42A7-A262-3D1EC6462C13}" dt="2023-11-04T13:12:14.141" v="150" actId="20577"/>
          <ac:spMkLst>
            <pc:docMk/>
            <pc:sldMk cId="3692166158" sldId="303"/>
            <ac:spMk id="3" creationId="{59DBB63A-DF09-2F40-2A91-91C62E78F965}"/>
          </ac:spMkLst>
        </pc:spChg>
        <pc:picChg chg="mod">
          <ac:chgData name="Mark Eckel" userId="e83666a768f69315" providerId="LiveId" clId="{85ADEF1B-9CA0-42A7-A262-3D1EC6462C13}" dt="2023-11-04T13:09:44.516" v="125" actId="14100"/>
          <ac:picMkLst>
            <pc:docMk/>
            <pc:sldMk cId="3692166158" sldId="303"/>
            <ac:picMk id="4" creationId="{EB0CAA8D-A852-C4A7-5B8F-CCB921FFB6CF}"/>
          </ac:picMkLst>
        </pc:picChg>
      </pc:sldChg>
      <pc:sldChg chg="delSp modSp mod">
        <pc:chgData name="Mark Eckel" userId="e83666a768f69315" providerId="LiveId" clId="{85ADEF1B-9CA0-42A7-A262-3D1EC6462C13}" dt="2023-11-04T13:03:11.424" v="122" actId="115"/>
        <pc:sldMkLst>
          <pc:docMk/>
          <pc:sldMk cId="1987772576" sldId="307"/>
        </pc:sldMkLst>
        <pc:spChg chg="mod">
          <ac:chgData name="Mark Eckel" userId="e83666a768f69315" providerId="LiveId" clId="{85ADEF1B-9CA0-42A7-A262-3D1EC6462C13}" dt="2023-11-04T13:01:29.827" v="105"/>
          <ac:spMkLst>
            <pc:docMk/>
            <pc:sldMk cId="1987772576" sldId="307"/>
            <ac:spMk id="3" creationId="{EA297CFA-6E96-2C78-BAF9-FECDA0D2C023}"/>
          </ac:spMkLst>
        </pc:spChg>
        <pc:spChg chg="del">
          <ac:chgData name="Mark Eckel" userId="e83666a768f69315" providerId="LiveId" clId="{85ADEF1B-9CA0-42A7-A262-3D1EC6462C13}" dt="2023-11-04T13:01:03.906" v="104" actId="21"/>
          <ac:spMkLst>
            <pc:docMk/>
            <pc:sldMk cId="1987772576" sldId="307"/>
            <ac:spMk id="6" creationId="{C68BBCF6-2B40-5520-5644-8B392D21C1ED}"/>
          </ac:spMkLst>
        </pc:spChg>
        <pc:spChg chg="del">
          <ac:chgData name="Mark Eckel" userId="e83666a768f69315" providerId="LiveId" clId="{85ADEF1B-9CA0-42A7-A262-3D1EC6462C13}" dt="2023-11-04T13:00:57.614" v="103" actId="21"/>
          <ac:spMkLst>
            <pc:docMk/>
            <pc:sldMk cId="1987772576" sldId="307"/>
            <ac:spMk id="7" creationId="{4F406CB4-E4D5-97C2-AEE7-21F92E34EA7B}"/>
          </ac:spMkLst>
        </pc:spChg>
        <pc:spChg chg="mod">
          <ac:chgData name="Mark Eckel" userId="e83666a768f69315" providerId="LiveId" clId="{85ADEF1B-9CA0-42A7-A262-3D1EC6462C13}" dt="2023-11-04T13:03:11.424" v="122" actId="115"/>
          <ac:spMkLst>
            <pc:docMk/>
            <pc:sldMk cId="1987772576" sldId="307"/>
            <ac:spMk id="10" creationId="{54D06F93-BADF-B868-37D1-DA06AE928C1E}"/>
          </ac:spMkLst>
        </pc:spChg>
        <pc:picChg chg="mod">
          <ac:chgData name="Mark Eckel" userId="e83666a768f69315" providerId="LiveId" clId="{85ADEF1B-9CA0-42A7-A262-3D1EC6462C13}" dt="2023-11-04T13:00:50.086" v="102" actId="14826"/>
          <ac:picMkLst>
            <pc:docMk/>
            <pc:sldMk cId="1987772576" sldId="307"/>
            <ac:picMk id="11" creationId="{7574BA57-B0B5-8D24-E04D-5D19962F46D2}"/>
          </ac:picMkLst>
        </pc:picChg>
      </pc:sldChg>
      <pc:sldChg chg="modSp mod">
        <pc:chgData name="Mark Eckel" userId="e83666a768f69315" providerId="LiveId" clId="{85ADEF1B-9CA0-42A7-A262-3D1EC6462C13}" dt="2023-11-04T13:30:45.181" v="220" actId="27636"/>
        <pc:sldMkLst>
          <pc:docMk/>
          <pc:sldMk cId="0" sldId="315"/>
        </pc:sldMkLst>
        <pc:spChg chg="mod">
          <ac:chgData name="Mark Eckel" userId="e83666a768f69315" providerId="LiveId" clId="{85ADEF1B-9CA0-42A7-A262-3D1EC6462C13}" dt="2023-11-04T13:30:16.390" v="215" actId="14100"/>
          <ac:spMkLst>
            <pc:docMk/>
            <pc:sldMk cId="0" sldId="315"/>
            <ac:spMk id="2" creationId="{254B463B-42CB-70D5-F36C-191AAEF64B35}"/>
          </ac:spMkLst>
        </pc:spChg>
        <pc:spChg chg="mod">
          <ac:chgData name="Mark Eckel" userId="e83666a768f69315" providerId="LiveId" clId="{85ADEF1B-9CA0-42A7-A262-3D1EC6462C13}" dt="2023-11-04T13:30:45.181" v="220" actId="27636"/>
          <ac:spMkLst>
            <pc:docMk/>
            <pc:sldMk cId="0" sldId="315"/>
            <ac:spMk id="3" creationId="{B1167B67-C348-9002-FE5E-CE8B833CE6F7}"/>
          </ac:spMkLst>
        </pc:spChg>
        <pc:picChg chg="mod">
          <ac:chgData name="Mark Eckel" userId="e83666a768f69315" providerId="LiveId" clId="{85ADEF1B-9CA0-42A7-A262-3D1EC6462C13}" dt="2023-11-04T13:29:40.312" v="210" actId="14826"/>
          <ac:picMkLst>
            <pc:docMk/>
            <pc:sldMk cId="0" sldId="315"/>
            <ac:picMk id="312326" creationId="{811CFFA2-1374-8131-FFFC-FA99E2466278}"/>
          </ac:picMkLst>
        </pc:picChg>
      </pc:sldChg>
      <pc:sldChg chg="modSp mod">
        <pc:chgData name="Mark Eckel" userId="e83666a768f69315" providerId="LiveId" clId="{85ADEF1B-9CA0-42A7-A262-3D1EC6462C13}" dt="2023-11-04T14:13:46.475" v="512" actId="115"/>
        <pc:sldMkLst>
          <pc:docMk/>
          <pc:sldMk cId="0" sldId="319"/>
        </pc:sldMkLst>
        <pc:spChg chg="mod">
          <ac:chgData name="Mark Eckel" userId="e83666a768f69315" providerId="LiveId" clId="{85ADEF1B-9CA0-42A7-A262-3D1EC6462C13}" dt="2023-11-04T14:13:29.547" v="509" actId="14100"/>
          <ac:spMkLst>
            <pc:docMk/>
            <pc:sldMk cId="0" sldId="319"/>
            <ac:spMk id="3" creationId="{D8594D51-0E19-5A24-DDCC-8F8299BDB5E6}"/>
          </ac:spMkLst>
        </pc:spChg>
        <pc:spChg chg="mod">
          <ac:chgData name="Mark Eckel" userId="e83666a768f69315" providerId="LiveId" clId="{85ADEF1B-9CA0-42A7-A262-3D1EC6462C13}" dt="2023-11-04T14:13:46.475" v="512" actId="115"/>
          <ac:spMkLst>
            <pc:docMk/>
            <pc:sldMk cId="0" sldId="319"/>
            <ac:spMk id="308227" creationId="{947657A3-825F-27C2-121E-37E18CD030C8}"/>
          </ac:spMkLst>
        </pc:spChg>
        <pc:picChg chg="mod">
          <ac:chgData name="Mark Eckel" userId="e83666a768f69315" providerId="LiveId" clId="{85ADEF1B-9CA0-42A7-A262-3D1EC6462C13}" dt="2023-11-04T14:12:34.318" v="496" actId="14826"/>
          <ac:picMkLst>
            <pc:docMk/>
            <pc:sldMk cId="0" sldId="319"/>
            <ac:picMk id="308229" creationId="{3D5095D3-0F93-8085-AAB5-0067F157EE83}"/>
          </ac:picMkLst>
        </pc:picChg>
      </pc:sldChg>
      <pc:sldChg chg="modSp mod ord">
        <pc:chgData name="Mark Eckel" userId="e83666a768f69315" providerId="LiveId" clId="{85ADEF1B-9CA0-42A7-A262-3D1EC6462C13}" dt="2023-11-04T13:17:01.504" v="159"/>
        <pc:sldMkLst>
          <pc:docMk/>
          <pc:sldMk cId="0" sldId="329"/>
        </pc:sldMkLst>
        <pc:spChg chg="mod">
          <ac:chgData name="Mark Eckel" userId="e83666a768f69315" providerId="LiveId" clId="{85ADEF1B-9CA0-42A7-A262-3D1EC6462C13}" dt="2023-11-04T13:16:40.984" v="158" actId="14100"/>
          <ac:spMkLst>
            <pc:docMk/>
            <pc:sldMk cId="0" sldId="329"/>
            <ac:spMk id="2" creationId="{95895C58-4648-4F71-A58D-2A4B06CB1759}"/>
          </ac:spMkLst>
        </pc:spChg>
        <pc:spChg chg="mod">
          <ac:chgData name="Mark Eckel" userId="e83666a768f69315" providerId="LiveId" clId="{85ADEF1B-9CA0-42A7-A262-3D1EC6462C13}" dt="2023-11-04T13:17:01.504" v="159"/>
          <ac:spMkLst>
            <pc:docMk/>
            <pc:sldMk cId="0" sldId="329"/>
            <ac:spMk id="4" creationId="{CD199F9A-6BF2-4D49-BD49-3461E6C2C026}"/>
          </ac:spMkLst>
        </pc:spChg>
        <pc:picChg chg="mod">
          <ac:chgData name="Mark Eckel" userId="e83666a768f69315" providerId="LiveId" clId="{85ADEF1B-9CA0-42A7-A262-3D1EC6462C13}" dt="2023-11-04T13:16:03.753" v="155" actId="14826"/>
          <ac:picMkLst>
            <pc:docMk/>
            <pc:sldMk cId="0" sldId="329"/>
            <ac:picMk id="21507" creationId="{808F643C-52F5-4C36-B6C7-431C6492E259}"/>
          </ac:picMkLst>
        </pc:picChg>
      </pc:sldChg>
      <pc:sldChg chg="modSp mod">
        <pc:chgData name="Mark Eckel" userId="e83666a768f69315" providerId="LiveId" clId="{85ADEF1B-9CA0-42A7-A262-3D1EC6462C13}" dt="2023-11-04T12:54:47.374" v="95" actId="20577"/>
        <pc:sldMkLst>
          <pc:docMk/>
          <pc:sldMk cId="3741194386" sldId="366"/>
        </pc:sldMkLst>
        <pc:spChg chg="mod">
          <ac:chgData name="Mark Eckel" userId="e83666a768f69315" providerId="LiveId" clId="{85ADEF1B-9CA0-42A7-A262-3D1EC6462C13}" dt="2023-11-04T12:54:47.374" v="95" actId="20577"/>
          <ac:spMkLst>
            <pc:docMk/>
            <pc:sldMk cId="3741194386" sldId="366"/>
            <ac:spMk id="2" creationId="{52F7E0D7-EDB8-0302-8A79-4FC320130DE1}"/>
          </ac:spMkLst>
        </pc:spChg>
        <pc:spChg chg="mod">
          <ac:chgData name="Mark Eckel" userId="e83666a768f69315" providerId="LiveId" clId="{85ADEF1B-9CA0-42A7-A262-3D1EC6462C13}" dt="2023-11-04T12:54:36.730" v="92"/>
          <ac:spMkLst>
            <pc:docMk/>
            <pc:sldMk cId="3741194386" sldId="366"/>
            <ac:spMk id="5" creationId="{7AC51C65-8A16-5379-D9D1-284AE62566A7}"/>
          </ac:spMkLst>
        </pc:spChg>
        <pc:picChg chg="mod">
          <ac:chgData name="Mark Eckel" userId="e83666a768f69315" providerId="LiveId" clId="{85ADEF1B-9CA0-42A7-A262-3D1EC6462C13}" dt="2023-11-04T12:53:38.304" v="89" actId="14826"/>
          <ac:picMkLst>
            <pc:docMk/>
            <pc:sldMk cId="3741194386" sldId="366"/>
            <ac:picMk id="6" creationId="{FB8AE8E1-2703-4F0E-4FB9-4D45482BE055}"/>
          </ac:picMkLst>
        </pc:picChg>
      </pc:sldChg>
      <pc:sldChg chg="modSp add mod">
        <pc:chgData name="Mark Eckel" userId="e83666a768f69315" providerId="LiveId" clId="{85ADEF1B-9CA0-42A7-A262-3D1EC6462C13}" dt="2023-11-04T13:27:20.759" v="209"/>
        <pc:sldMkLst>
          <pc:docMk/>
          <pc:sldMk cId="544231707" sldId="367"/>
        </pc:sldMkLst>
        <pc:spChg chg="mod">
          <ac:chgData name="Mark Eckel" userId="e83666a768f69315" providerId="LiveId" clId="{85ADEF1B-9CA0-42A7-A262-3D1EC6462C13}" dt="2023-11-04T13:26:54.284" v="208" actId="27636"/>
          <ac:spMkLst>
            <pc:docMk/>
            <pc:sldMk cId="544231707" sldId="367"/>
            <ac:spMk id="2" creationId="{76BC25DC-6813-49C4-8F5F-0FD600D812AE}"/>
          </ac:spMkLst>
        </pc:spChg>
        <pc:spChg chg="mod">
          <ac:chgData name="Mark Eckel" userId="e83666a768f69315" providerId="LiveId" clId="{85ADEF1B-9CA0-42A7-A262-3D1EC6462C13}" dt="2023-11-04T13:27:20.759" v="209"/>
          <ac:spMkLst>
            <pc:docMk/>
            <pc:sldMk cId="544231707" sldId="367"/>
            <ac:spMk id="3" creationId="{CD0BC742-FC82-4E16-B355-B5EF5D851425}"/>
          </ac:spMkLst>
        </pc:spChg>
        <pc:picChg chg="mod">
          <ac:chgData name="Mark Eckel" userId="e83666a768f69315" providerId="LiveId" clId="{85ADEF1B-9CA0-42A7-A262-3D1EC6462C13}" dt="2023-11-04T13:26:26.777" v="206" actId="14826"/>
          <ac:picMkLst>
            <pc:docMk/>
            <pc:sldMk cId="544231707" sldId="367"/>
            <ac:picMk id="6" creationId="{6047861B-E9DB-47F2-9F1B-EC6827E49EC3}"/>
          </ac:picMkLst>
        </pc:picChg>
      </pc:sldChg>
      <pc:sldChg chg="modSp add mod">
        <pc:chgData name="Mark Eckel" userId="e83666a768f69315" providerId="LiveId" clId="{85ADEF1B-9CA0-42A7-A262-3D1EC6462C13}" dt="2023-11-04T13:33:48.632" v="230" actId="27636"/>
        <pc:sldMkLst>
          <pc:docMk/>
          <pc:sldMk cId="1687582910" sldId="368"/>
        </pc:sldMkLst>
        <pc:spChg chg="mod">
          <ac:chgData name="Mark Eckel" userId="e83666a768f69315" providerId="LiveId" clId="{85ADEF1B-9CA0-42A7-A262-3D1EC6462C13}" dt="2023-11-04T13:33:24.579" v="228" actId="27636"/>
          <ac:spMkLst>
            <pc:docMk/>
            <pc:sldMk cId="1687582910" sldId="368"/>
            <ac:spMk id="2" creationId="{254B463B-42CB-70D5-F36C-191AAEF64B35}"/>
          </ac:spMkLst>
        </pc:spChg>
        <pc:spChg chg="mod">
          <ac:chgData name="Mark Eckel" userId="e83666a768f69315" providerId="LiveId" clId="{85ADEF1B-9CA0-42A7-A262-3D1EC6462C13}" dt="2023-11-04T13:33:48.632" v="230" actId="27636"/>
          <ac:spMkLst>
            <pc:docMk/>
            <pc:sldMk cId="1687582910" sldId="368"/>
            <ac:spMk id="3" creationId="{B1167B67-C348-9002-FE5E-CE8B833CE6F7}"/>
          </ac:spMkLst>
        </pc:spChg>
        <pc:picChg chg="mod">
          <ac:chgData name="Mark Eckel" userId="e83666a768f69315" providerId="LiveId" clId="{85ADEF1B-9CA0-42A7-A262-3D1EC6462C13}" dt="2023-11-04T13:33:02.131" v="226" actId="14826"/>
          <ac:picMkLst>
            <pc:docMk/>
            <pc:sldMk cId="1687582910" sldId="368"/>
            <ac:picMk id="312326" creationId="{811CFFA2-1374-8131-FFFC-FA99E2466278}"/>
          </ac:picMkLst>
        </pc:picChg>
      </pc:sldChg>
      <pc:sldChg chg="modSp del">
        <pc:chgData name="Mark Eckel" userId="e83666a768f69315" providerId="LiveId" clId="{85ADEF1B-9CA0-42A7-A262-3D1EC6462C13}" dt="2023-11-04T14:23:48.092" v="686" actId="2696"/>
        <pc:sldMkLst>
          <pc:docMk/>
          <pc:sldMk cId="0" sldId="369"/>
        </pc:sldMkLst>
        <pc:picChg chg="mod">
          <ac:chgData name="Mark Eckel" userId="e83666a768f69315" providerId="LiveId" clId="{85ADEF1B-9CA0-42A7-A262-3D1EC6462C13}" dt="2023-11-04T13:42:14.250" v="279" actId="14826"/>
          <ac:picMkLst>
            <pc:docMk/>
            <pc:sldMk cId="0" sldId="369"/>
            <ac:picMk id="327686" creationId="{F4F48C29-394C-5AAB-854A-95F130D313DE}"/>
          </ac:picMkLst>
        </pc:picChg>
      </pc:sldChg>
      <pc:sldChg chg="modSp add mod ord">
        <pc:chgData name="Mark Eckel" userId="e83666a768f69315" providerId="LiveId" clId="{85ADEF1B-9CA0-42A7-A262-3D1EC6462C13}" dt="2023-11-04T13:48:54.181" v="297" actId="255"/>
        <pc:sldMkLst>
          <pc:docMk/>
          <pc:sldMk cId="1343460392" sldId="370"/>
        </pc:sldMkLst>
        <pc:spChg chg="mod">
          <ac:chgData name="Mark Eckel" userId="e83666a768f69315" providerId="LiveId" clId="{85ADEF1B-9CA0-42A7-A262-3D1EC6462C13}" dt="2023-11-04T13:48:54.181" v="297" actId="255"/>
          <ac:spMkLst>
            <pc:docMk/>
            <pc:sldMk cId="1343460392" sldId="370"/>
            <ac:spMk id="2" creationId="{95895C58-4648-4F71-A58D-2A4B06CB1759}"/>
          </ac:spMkLst>
        </pc:spChg>
        <pc:spChg chg="mod">
          <ac:chgData name="Mark Eckel" userId="e83666a768f69315" providerId="LiveId" clId="{85ADEF1B-9CA0-42A7-A262-3D1EC6462C13}" dt="2023-11-04T13:48:35.547" v="294" actId="14100"/>
          <ac:spMkLst>
            <pc:docMk/>
            <pc:sldMk cId="1343460392" sldId="370"/>
            <ac:spMk id="4" creationId="{CD199F9A-6BF2-4D49-BD49-3461E6C2C026}"/>
          </ac:spMkLst>
        </pc:spChg>
        <pc:picChg chg="mod">
          <ac:chgData name="Mark Eckel" userId="e83666a768f69315" providerId="LiveId" clId="{85ADEF1B-9CA0-42A7-A262-3D1EC6462C13}" dt="2023-11-04T13:47:19.223" v="283" actId="14826"/>
          <ac:picMkLst>
            <pc:docMk/>
            <pc:sldMk cId="1343460392" sldId="370"/>
            <ac:picMk id="21507" creationId="{808F643C-52F5-4C36-B6C7-431C6492E259}"/>
          </ac:picMkLst>
        </pc:picChg>
      </pc:sldChg>
      <pc:sldChg chg="modSp add mod">
        <pc:chgData name="Mark Eckel" userId="e83666a768f69315" providerId="LiveId" clId="{85ADEF1B-9CA0-42A7-A262-3D1EC6462C13}" dt="2023-11-04T13:52:37.177" v="348" actId="20577"/>
        <pc:sldMkLst>
          <pc:docMk/>
          <pc:sldMk cId="2613718789" sldId="371"/>
        </pc:sldMkLst>
        <pc:spChg chg="mod">
          <ac:chgData name="Mark Eckel" userId="e83666a768f69315" providerId="LiveId" clId="{85ADEF1B-9CA0-42A7-A262-3D1EC6462C13}" dt="2023-11-04T13:51:37.919" v="308" actId="255"/>
          <ac:spMkLst>
            <pc:docMk/>
            <pc:sldMk cId="2613718789" sldId="371"/>
            <ac:spMk id="2" creationId="{95895C58-4648-4F71-A58D-2A4B06CB1759}"/>
          </ac:spMkLst>
        </pc:spChg>
        <pc:spChg chg="mod">
          <ac:chgData name="Mark Eckel" userId="e83666a768f69315" providerId="LiveId" clId="{85ADEF1B-9CA0-42A7-A262-3D1EC6462C13}" dt="2023-11-04T13:52:37.177" v="348" actId="20577"/>
          <ac:spMkLst>
            <pc:docMk/>
            <pc:sldMk cId="2613718789" sldId="371"/>
            <ac:spMk id="4" creationId="{CD199F9A-6BF2-4D49-BD49-3461E6C2C026}"/>
          </ac:spMkLst>
        </pc:spChg>
        <pc:picChg chg="mod">
          <ac:chgData name="Mark Eckel" userId="e83666a768f69315" providerId="LiveId" clId="{85ADEF1B-9CA0-42A7-A262-3D1EC6462C13}" dt="2023-11-04T13:50:32.950" v="300" actId="14826"/>
          <ac:picMkLst>
            <pc:docMk/>
            <pc:sldMk cId="2613718789" sldId="371"/>
            <ac:picMk id="21507" creationId="{808F643C-52F5-4C36-B6C7-431C6492E259}"/>
          </ac:picMkLst>
        </pc:picChg>
      </pc:sldChg>
      <pc:sldChg chg="modSp mod">
        <pc:chgData name="Mark Eckel" userId="e83666a768f69315" providerId="LiveId" clId="{85ADEF1B-9CA0-42A7-A262-3D1EC6462C13}" dt="2023-11-04T13:55:15.714" v="378" actId="20577"/>
        <pc:sldMkLst>
          <pc:docMk/>
          <pc:sldMk cId="0" sldId="372"/>
        </pc:sldMkLst>
        <pc:spChg chg="mod">
          <ac:chgData name="Mark Eckel" userId="e83666a768f69315" providerId="LiveId" clId="{85ADEF1B-9CA0-42A7-A262-3D1EC6462C13}" dt="2023-11-04T13:54:35.357" v="369" actId="255"/>
          <ac:spMkLst>
            <pc:docMk/>
            <pc:sldMk cId="0" sldId="372"/>
            <ac:spMk id="2" creationId="{32AFDB0B-A789-F557-FDE8-F681ADD6EDE0}"/>
          </ac:spMkLst>
        </pc:spChg>
        <pc:spChg chg="mod">
          <ac:chgData name="Mark Eckel" userId="e83666a768f69315" providerId="LiveId" clId="{85ADEF1B-9CA0-42A7-A262-3D1EC6462C13}" dt="2023-11-04T13:55:15.714" v="378" actId="20577"/>
          <ac:spMkLst>
            <pc:docMk/>
            <pc:sldMk cId="0" sldId="372"/>
            <ac:spMk id="329731" creationId="{19B5DA96-37D2-F27A-4691-D0D838799A05}"/>
          </ac:spMkLst>
        </pc:spChg>
      </pc:sldChg>
      <pc:sldChg chg="modSp add mod ord">
        <pc:chgData name="Mark Eckel" userId="e83666a768f69315" providerId="LiveId" clId="{85ADEF1B-9CA0-42A7-A262-3D1EC6462C13}" dt="2023-11-04T13:57:28.046" v="402" actId="255"/>
        <pc:sldMkLst>
          <pc:docMk/>
          <pc:sldMk cId="2624689696" sldId="373"/>
        </pc:sldMkLst>
        <pc:spChg chg="mod">
          <ac:chgData name="Mark Eckel" userId="e83666a768f69315" providerId="LiveId" clId="{85ADEF1B-9CA0-42A7-A262-3D1EC6462C13}" dt="2023-11-04T13:57:28.046" v="402" actId="255"/>
          <ac:spMkLst>
            <pc:docMk/>
            <pc:sldMk cId="2624689696" sldId="373"/>
            <ac:spMk id="3" creationId="{7731BC74-EA88-3D02-391E-84039013DA5C}"/>
          </ac:spMkLst>
        </pc:spChg>
        <pc:spChg chg="mod">
          <ac:chgData name="Mark Eckel" userId="e83666a768f69315" providerId="LiveId" clId="{85ADEF1B-9CA0-42A7-A262-3D1EC6462C13}" dt="2023-11-04T13:56:31.112" v="394" actId="14100"/>
          <ac:spMkLst>
            <pc:docMk/>
            <pc:sldMk cId="2624689696" sldId="373"/>
            <ac:spMk id="327683" creationId="{026253B2-4965-B52A-20A9-529C95EBE676}"/>
          </ac:spMkLst>
        </pc:spChg>
      </pc:sldChg>
      <pc:sldChg chg="delSp modSp add mod ord">
        <pc:chgData name="Mark Eckel" userId="e83666a768f69315" providerId="LiveId" clId="{85ADEF1B-9CA0-42A7-A262-3D1EC6462C13}" dt="2023-11-04T14:02:26.171" v="449" actId="20577"/>
        <pc:sldMkLst>
          <pc:docMk/>
          <pc:sldMk cId="2798626776" sldId="374"/>
        </pc:sldMkLst>
        <pc:spChg chg="mod">
          <ac:chgData name="Mark Eckel" userId="e83666a768f69315" providerId="LiveId" clId="{85ADEF1B-9CA0-42A7-A262-3D1EC6462C13}" dt="2023-11-04T14:01:38.816" v="410" actId="14100"/>
          <ac:spMkLst>
            <pc:docMk/>
            <pc:sldMk cId="2798626776" sldId="374"/>
            <ac:spMk id="2" creationId="{6A57FDD3-9F5C-458B-C8F1-6B48BD6D4FA6}"/>
          </ac:spMkLst>
        </pc:spChg>
        <pc:spChg chg="del">
          <ac:chgData name="Mark Eckel" userId="e83666a768f69315" providerId="LiveId" clId="{85ADEF1B-9CA0-42A7-A262-3D1EC6462C13}" dt="2023-11-04T14:01:54.265" v="414" actId="21"/>
          <ac:spMkLst>
            <pc:docMk/>
            <pc:sldMk cId="2798626776" sldId="374"/>
            <ac:spMk id="3" creationId="{0E2C08B6-2A9C-59EF-E638-A372947182BE}"/>
          </ac:spMkLst>
        </pc:spChg>
        <pc:spChg chg="mod">
          <ac:chgData name="Mark Eckel" userId="e83666a768f69315" providerId="LiveId" clId="{85ADEF1B-9CA0-42A7-A262-3D1EC6462C13}" dt="2023-11-04T14:02:26.171" v="449" actId="20577"/>
          <ac:spMkLst>
            <pc:docMk/>
            <pc:sldMk cId="2798626776" sldId="374"/>
            <ac:spMk id="319492" creationId="{0FCA3C27-3105-2AF8-8969-EB5352D638FD}"/>
          </ac:spMkLst>
        </pc:spChg>
        <pc:picChg chg="mod">
          <ac:chgData name="Mark Eckel" userId="e83666a768f69315" providerId="LiveId" clId="{85ADEF1B-9CA0-42A7-A262-3D1EC6462C13}" dt="2023-11-04T14:00:51.548" v="406" actId="14826"/>
          <ac:picMkLst>
            <pc:docMk/>
            <pc:sldMk cId="2798626776" sldId="374"/>
            <ac:picMk id="319493" creationId="{FF395124-0EB7-B665-715E-F00AD4478556}"/>
          </ac:picMkLst>
        </pc:picChg>
      </pc:sldChg>
      <pc:sldChg chg="modSp add mod ord">
        <pc:chgData name="Mark Eckel" userId="e83666a768f69315" providerId="LiveId" clId="{85ADEF1B-9CA0-42A7-A262-3D1EC6462C13}" dt="2023-11-04T14:06:51.063" v="471" actId="14100"/>
        <pc:sldMkLst>
          <pc:docMk/>
          <pc:sldMk cId="1264329361" sldId="375"/>
        </pc:sldMkLst>
        <pc:spChg chg="mod">
          <ac:chgData name="Mark Eckel" userId="e83666a768f69315" providerId="LiveId" clId="{85ADEF1B-9CA0-42A7-A262-3D1EC6462C13}" dt="2023-11-04T14:06:04.649" v="462" actId="1076"/>
          <ac:spMkLst>
            <pc:docMk/>
            <pc:sldMk cId="1264329361" sldId="375"/>
            <ac:spMk id="2" creationId="{52F7E0D7-EDB8-0302-8A79-4FC320130DE1}"/>
          </ac:spMkLst>
        </pc:spChg>
        <pc:spChg chg="mod">
          <ac:chgData name="Mark Eckel" userId="e83666a768f69315" providerId="LiveId" clId="{85ADEF1B-9CA0-42A7-A262-3D1EC6462C13}" dt="2023-11-04T14:06:51.063" v="471" actId="14100"/>
          <ac:spMkLst>
            <pc:docMk/>
            <pc:sldMk cId="1264329361" sldId="375"/>
            <ac:spMk id="5" creationId="{7AC51C65-8A16-5379-D9D1-284AE62566A7}"/>
          </ac:spMkLst>
        </pc:spChg>
        <pc:picChg chg="mod">
          <ac:chgData name="Mark Eckel" userId="e83666a768f69315" providerId="LiveId" clId="{85ADEF1B-9CA0-42A7-A262-3D1EC6462C13}" dt="2023-11-04T14:04:33.431" v="454" actId="14100"/>
          <ac:picMkLst>
            <pc:docMk/>
            <pc:sldMk cId="1264329361" sldId="375"/>
            <ac:picMk id="6" creationId="{FB8AE8E1-2703-4F0E-4FB9-4D45482BE055}"/>
          </ac:picMkLst>
        </pc:picChg>
      </pc:sldChg>
      <pc:sldChg chg="addSp delSp modSp add mod">
        <pc:chgData name="Mark Eckel" userId="e83666a768f69315" providerId="LiveId" clId="{85ADEF1B-9CA0-42A7-A262-3D1EC6462C13}" dt="2023-11-04T14:16:36.437" v="553" actId="115"/>
        <pc:sldMkLst>
          <pc:docMk/>
          <pc:sldMk cId="2282456942" sldId="376"/>
        </pc:sldMkLst>
        <pc:spChg chg="mod">
          <ac:chgData name="Mark Eckel" userId="e83666a768f69315" providerId="LiveId" clId="{85ADEF1B-9CA0-42A7-A262-3D1EC6462C13}" dt="2023-11-04T14:16:20.512" v="550" actId="14100"/>
          <ac:spMkLst>
            <pc:docMk/>
            <pc:sldMk cId="2282456942" sldId="376"/>
            <ac:spMk id="2" creationId="{6A57FDD3-9F5C-458B-C8F1-6B48BD6D4FA6}"/>
          </ac:spMkLst>
        </pc:spChg>
        <pc:spChg chg="mod">
          <ac:chgData name="Mark Eckel" userId="e83666a768f69315" providerId="LiveId" clId="{85ADEF1B-9CA0-42A7-A262-3D1EC6462C13}" dt="2023-11-04T14:16:36.437" v="553" actId="115"/>
          <ac:spMkLst>
            <pc:docMk/>
            <pc:sldMk cId="2282456942" sldId="376"/>
            <ac:spMk id="319492" creationId="{0FCA3C27-3105-2AF8-8969-EB5352D638FD}"/>
          </ac:spMkLst>
        </pc:spChg>
        <pc:picChg chg="add mod">
          <ac:chgData name="Mark Eckel" userId="e83666a768f69315" providerId="LiveId" clId="{85ADEF1B-9CA0-42A7-A262-3D1EC6462C13}" dt="2023-11-04T14:15:19.980" v="520" actId="1076"/>
          <ac:picMkLst>
            <pc:docMk/>
            <pc:sldMk cId="2282456942" sldId="376"/>
            <ac:picMk id="3" creationId="{7AC1D3B0-E793-31DE-F9ED-6B55F302AC1C}"/>
          </ac:picMkLst>
        </pc:picChg>
        <pc:picChg chg="del">
          <ac:chgData name="Mark Eckel" userId="e83666a768f69315" providerId="LiveId" clId="{85ADEF1B-9CA0-42A7-A262-3D1EC6462C13}" dt="2023-11-04T14:15:01.612" v="515" actId="21"/>
          <ac:picMkLst>
            <pc:docMk/>
            <pc:sldMk cId="2282456942" sldId="376"/>
            <ac:picMk id="319493" creationId="{FF395124-0EB7-B665-715E-F00AD4478556}"/>
          </ac:picMkLst>
        </pc:picChg>
      </pc:sldChg>
      <pc:sldChg chg="addSp delSp modSp add mod ord">
        <pc:chgData name="Mark Eckel" userId="e83666a768f69315" providerId="LiveId" clId="{85ADEF1B-9CA0-42A7-A262-3D1EC6462C13}" dt="2023-11-04T14:19:38.736" v="591" actId="1076"/>
        <pc:sldMkLst>
          <pc:docMk/>
          <pc:sldMk cId="1080195681" sldId="377"/>
        </pc:sldMkLst>
        <pc:spChg chg="mod">
          <ac:chgData name="Mark Eckel" userId="e83666a768f69315" providerId="LiveId" clId="{85ADEF1B-9CA0-42A7-A262-3D1EC6462C13}" dt="2023-11-04T14:19:19.478" v="588" actId="1076"/>
          <ac:spMkLst>
            <pc:docMk/>
            <pc:sldMk cId="1080195681" sldId="377"/>
            <ac:spMk id="2" creationId="{6A57FDD3-9F5C-458B-C8F1-6B48BD6D4FA6}"/>
          </ac:spMkLst>
        </pc:spChg>
        <pc:spChg chg="mod">
          <ac:chgData name="Mark Eckel" userId="e83666a768f69315" providerId="LiveId" clId="{85ADEF1B-9CA0-42A7-A262-3D1EC6462C13}" dt="2023-11-04T14:19:38.736" v="591" actId="1076"/>
          <ac:spMkLst>
            <pc:docMk/>
            <pc:sldMk cId="1080195681" sldId="377"/>
            <ac:spMk id="319492" creationId="{0FCA3C27-3105-2AF8-8969-EB5352D638FD}"/>
          </ac:spMkLst>
        </pc:spChg>
        <pc:picChg chg="del">
          <ac:chgData name="Mark Eckel" userId="e83666a768f69315" providerId="LiveId" clId="{85ADEF1B-9CA0-42A7-A262-3D1EC6462C13}" dt="2023-11-04T14:17:08.160" v="557" actId="21"/>
          <ac:picMkLst>
            <pc:docMk/>
            <pc:sldMk cId="1080195681" sldId="377"/>
            <ac:picMk id="3" creationId="{7AC1D3B0-E793-31DE-F9ED-6B55F302AC1C}"/>
          </ac:picMkLst>
        </pc:picChg>
        <pc:picChg chg="add mod">
          <ac:chgData name="Mark Eckel" userId="e83666a768f69315" providerId="LiveId" clId="{85ADEF1B-9CA0-42A7-A262-3D1EC6462C13}" dt="2023-11-04T14:17:35.925" v="561" actId="1076"/>
          <ac:picMkLst>
            <pc:docMk/>
            <pc:sldMk cId="1080195681" sldId="377"/>
            <ac:picMk id="4" creationId="{613F5892-AB34-5C68-DC18-2DA55B9A2B0F}"/>
          </ac:picMkLst>
        </pc:picChg>
      </pc:sldChg>
      <pc:sldChg chg="modSp add mod ord">
        <pc:chgData name="Mark Eckel" userId="e83666a768f69315" providerId="LiveId" clId="{85ADEF1B-9CA0-42A7-A262-3D1EC6462C13}" dt="2023-11-04T14:23:04.900" v="684"/>
        <pc:sldMkLst>
          <pc:docMk/>
          <pc:sldMk cId="1801849225" sldId="378"/>
        </pc:sldMkLst>
        <pc:spChg chg="mod">
          <ac:chgData name="Mark Eckel" userId="e83666a768f69315" providerId="LiveId" clId="{85ADEF1B-9CA0-42A7-A262-3D1EC6462C13}" dt="2023-11-04T14:22:08.261" v="610" actId="20577"/>
          <ac:spMkLst>
            <pc:docMk/>
            <pc:sldMk cId="1801849225" sldId="378"/>
            <ac:spMk id="3" creationId="{68E84FDA-9FEF-4674-9455-BC09622239AA}"/>
          </ac:spMkLst>
        </pc:spChg>
        <pc:spChg chg="mod">
          <ac:chgData name="Mark Eckel" userId="e83666a768f69315" providerId="LiveId" clId="{85ADEF1B-9CA0-42A7-A262-3D1EC6462C13}" dt="2023-11-04T14:22:44.121" v="682" actId="1076"/>
          <ac:spMkLst>
            <pc:docMk/>
            <pc:sldMk cId="1801849225" sldId="378"/>
            <ac:spMk id="5" creationId="{332DA4AF-F22E-4ACE-9F09-330CBC5D6D76}"/>
          </ac:spMkLst>
        </pc:spChg>
        <pc:picChg chg="mod">
          <ac:chgData name="Mark Eckel" userId="e83666a768f69315" providerId="LiveId" clId="{85ADEF1B-9CA0-42A7-A262-3D1EC6462C13}" dt="2023-11-04T14:21:28.530" v="595" actId="14826"/>
          <ac:picMkLst>
            <pc:docMk/>
            <pc:sldMk cId="1801849225" sldId="378"/>
            <ac:picMk id="6" creationId="{4A56DE53-B3B8-4E3C-A14E-30ECE2AF3675}"/>
          </ac:picMkLst>
        </pc:picChg>
      </pc:sldChg>
      <pc:sldChg chg="modSp add mod ord">
        <pc:chgData name="Mark Eckel" userId="e83666a768f69315" providerId="LiveId" clId="{85ADEF1B-9CA0-42A7-A262-3D1EC6462C13}" dt="2023-11-04T14:25:39.172" v="713" actId="27636"/>
        <pc:sldMkLst>
          <pc:docMk/>
          <pc:sldMk cId="1619267722" sldId="379"/>
        </pc:sldMkLst>
        <pc:spChg chg="mod">
          <ac:chgData name="Mark Eckel" userId="e83666a768f69315" providerId="LiveId" clId="{85ADEF1B-9CA0-42A7-A262-3D1EC6462C13}" dt="2023-11-04T14:25:39.172" v="713" actId="27636"/>
          <ac:spMkLst>
            <pc:docMk/>
            <pc:sldMk cId="1619267722" sldId="379"/>
            <ac:spMk id="4" creationId="{EE72ED27-C768-3B9B-CD07-6357B109760B}"/>
          </ac:spMkLst>
        </pc:spChg>
        <pc:spChg chg="mod">
          <ac:chgData name="Mark Eckel" userId="e83666a768f69315" providerId="LiveId" clId="{85ADEF1B-9CA0-42A7-A262-3D1EC6462C13}" dt="2023-11-04T14:25:15.657" v="707" actId="14100"/>
          <ac:spMkLst>
            <pc:docMk/>
            <pc:sldMk cId="1619267722" sldId="379"/>
            <ac:spMk id="5" creationId="{4D191860-A1DA-C8DC-CCE0-AB131CF1D1B2}"/>
          </ac:spMkLst>
        </pc:spChg>
      </pc:sldChg>
      <pc:sldMasterChg chg="del delSldLayout">
        <pc:chgData name="Mark Eckel" userId="e83666a768f69315" providerId="LiveId" clId="{85ADEF1B-9CA0-42A7-A262-3D1EC6462C13}" dt="2023-11-04T14:23:44.626" v="685" actId="2696"/>
        <pc:sldMasterMkLst>
          <pc:docMk/>
          <pc:sldMasterMk cId="1151214706" sldId="2147483761"/>
        </pc:sldMasterMkLst>
        <pc:sldLayoutChg chg="del">
          <pc:chgData name="Mark Eckel" userId="e83666a768f69315" providerId="LiveId" clId="{85ADEF1B-9CA0-42A7-A262-3D1EC6462C13}" dt="2023-11-04T14:23:44.626" v="685" actId="2696"/>
          <pc:sldLayoutMkLst>
            <pc:docMk/>
            <pc:sldMasterMk cId="1151214706" sldId="2147483761"/>
            <pc:sldLayoutMk cId="1166731618" sldId="2147483762"/>
          </pc:sldLayoutMkLst>
        </pc:sldLayoutChg>
        <pc:sldLayoutChg chg="del">
          <pc:chgData name="Mark Eckel" userId="e83666a768f69315" providerId="LiveId" clId="{85ADEF1B-9CA0-42A7-A262-3D1EC6462C13}" dt="2023-11-04T14:23:44.626" v="685" actId="2696"/>
          <pc:sldLayoutMkLst>
            <pc:docMk/>
            <pc:sldMasterMk cId="1151214706" sldId="2147483761"/>
            <pc:sldLayoutMk cId="986445733" sldId="2147483763"/>
          </pc:sldLayoutMkLst>
        </pc:sldLayoutChg>
        <pc:sldLayoutChg chg="del">
          <pc:chgData name="Mark Eckel" userId="e83666a768f69315" providerId="LiveId" clId="{85ADEF1B-9CA0-42A7-A262-3D1EC6462C13}" dt="2023-11-04T14:23:44.626" v="685" actId="2696"/>
          <pc:sldLayoutMkLst>
            <pc:docMk/>
            <pc:sldMasterMk cId="1151214706" sldId="2147483761"/>
            <pc:sldLayoutMk cId="3015566222" sldId="2147483764"/>
          </pc:sldLayoutMkLst>
        </pc:sldLayoutChg>
        <pc:sldLayoutChg chg="del">
          <pc:chgData name="Mark Eckel" userId="e83666a768f69315" providerId="LiveId" clId="{85ADEF1B-9CA0-42A7-A262-3D1EC6462C13}" dt="2023-11-04T14:23:44.626" v="685" actId="2696"/>
          <pc:sldLayoutMkLst>
            <pc:docMk/>
            <pc:sldMasterMk cId="1151214706" sldId="2147483761"/>
            <pc:sldLayoutMk cId="2302475525" sldId="2147483765"/>
          </pc:sldLayoutMkLst>
        </pc:sldLayoutChg>
        <pc:sldLayoutChg chg="del">
          <pc:chgData name="Mark Eckel" userId="e83666a768f69315" providerId="LiveId" clId="{85ADEF1B-9CA0-42A7-A262-3D1EC6462C13}" dt="2023-11-04T14:23:44.626" v="685" actId="2696"/>
          <pc:sldLayoutMkLst>
            <pc:docMk/>
            <pc:sldMasterMk cId="1151214706" sldId="2147483761"/>
            <pc:sldLayoutMk cId="3580666569" sldId="2147483766"/>
          </pc:sldLayoutMkLst>
        </pc:sldLayoutChg>
        <pc:sldLayoutChg chg="del">
          <pc:chgData name="Mark Eckel" userId="e83666a768f69315" providerId="LiveId" clId="{85ADEF1B-9CA0-42A7-A262-3D1EC6462C13}" dt="2023-11-04T14:23:44.626" v="685" actId="2696"/>
          <pc:sldLayoutMkLst>
            <pc:docMk/>
            <pc:sldMasterMk cId="1151214706" sldId="2147483761"/>
            <pc:sldLayoutMk cId="2922261668" sldId="2147483767"/>
          </pc:sldLayoutMkLst>
        </pc:sldLayoutChg>
        <pc:sldLayoutChg chg="del">
          <pc:chgData name="Mark Eckel" userId="e83666a768f69315" providerId="LiveId" clId="{85ADEF1B-9CA0-42A7-A262-3D1EC6462C13}" dt="2023-11-04T14:23:44.626" v="685" actId="2696"/>
          <pc:sldLayoutMkLst>
            <pc:docMk/>
            <pc:sldMasterMk cId="1151214706" sldId="2147483761"/>
            <pc:sldLayoutMk cId="3933744720" sldId="2147483768"/>
          </pc:sldLayoutMkLst>
        </pc:sldLayoutChg>
        <pc:sldLayoutChg chg="del">
          <pc:chgData name="Mark Eckel" userId="e83666a768f69315" providerId="LiveId" clId="{85ADEF1B-9CA0-42A7-A262-3D1EC6462C13}" dt="2023-11-04T14:23:44.626" v="685" actId="2696"/>
          <pc:sldLayoutMkLst>
            <pc:docMk/>
            <pc:sldMasterMk cId="1151214706" sldId="2147483761"/>
            <pc:sldLayoutMk cId="2271923792" sldId="2147483769"/>
          </pc:sldLayoutMkLst>
        </pc:sldLayoutChg>
        <pc:sldLayoutChg chg="del">
          <pc:chgData name="Mark Eckel" userId="e83666a768f69315" providerId="LiveId" clId="{85ADEF1B-9CA0-42A7-A262-3D1EC6462C13}" dt="2023-11-04T14:23:44.626" v="685" actId="2696"/>
          <pc:sldLayoutMkLst>
            <pc:docMk/>
            <pc:sldMasterMk cId="1151214706" sldId="2147483761"/>
            <pc:sldLayoutMk cId="4033750123" sldId="2147483770"/>
          </pc:sldLayoutMkLst>
        </pc:sldLayoutChg>
        <pc:sldLayoutChg chg="del">
          <pc:chgData name="Mark Eckel" userId="e83666a768f69315" providerId="LiveId" clId="{85ADEF1B-9CA0-42A7-A262-3D1EC6462C13}" dt="2023-11-04T14:23:44.626" v="685" actId="2696"/>
          <pc:sldLayoutMkLst>
            <pc:docMk/>
            <pc:sldMasterMk cId="1151214706" sldId="2147483761"/>
            <pc:sldLayoutMk cId="463123938" sldId="2147483771"/>
          </pc:sldLayoutMkLst>
        </pc:sldLayoutChg>
        <pc:sldLayoutChg chg="del">
          <pc:chgData name="Mark Eckel" userId="e83666a768f69315" providerId="LiveId" clId="{85ADEF1B-9CA0-42A7-A262-3D1EC6462C13}" dt="2023-11-04T14:23:44.626" v="685" actId="2696"/>
          <pc:sldLayoutMkLst>
            <pc:docMk/>
            <pc:sldMasterMk cId="1151214706" sldId="2147483761"/>
            <pc:sldLayoutMk cId="2556404031" sldId="214748377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047C-D5D4-054F-F296-85DC887958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3B9AEE-09E7-180A-3AD8-F64C4D99E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64E93B-E74C-B688-1933-3EE18B53B5AE}"/>
              </a:ext>
            </a:extLst>
          </p:cNvPr>
          <p:cNvSpPr>
            <a:spLocks noGrp="1"/>
          </p:cNvSpPr>
          <p:nvPr>
            <p:ph type="dt" sz="half" idx="10"/>
          </p:nvPr>
        </p:nvSpPr>
        <p:spPr/>
        <p:txBody>
          <a:bodyPr/>
          <a:lstStyle/>
          <a:p>
            <a:fld id="{83904BE9-A589-45F7-8136-ACB5AB14332C}" type="datetimeFigureOut">
              <a:rPr lang="en-US" smtClean="0"/>
              <a:t>11/4/2023</a:t>
            </a:fld>
            <a:endParaRPr lang="en-US"/>
          </a:p>
        </p:txBody>
      </p:sp>
      <p:sp>
        <p:nvSpPr>
          <p:cNvPr id="5" name="Footer Placeholder 4">
            <a:extLst>
              <a:ext uri="{FF2B5EF4-FFF2-40B4-BE49-F238E27FC236}">
                <a16:creationId xmlns:a16="http://schemas.microsoft.com/office/drawing/2014/main" id="{47924D74-9E03-ECB9-1510-4EBB0A644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98A11-5FB5-73F6-B5ED-53005E21C7A7}"/>
              </a:ext>
            </a:extLst>
          </p:cNvPr>
          <p:cNvSpPr>
            <a:spLocks noGrp="1"/>
          </p:cNvSpPr>
          <p:nvPr>
            <p:ph type="sldNum" sz="quarter" idx="12"/>
          </p:nvPr>
        </p:nvSpPr>
        <p:spPr/>
        <p:txBody>
          <a:bodyPr/>
          <a:lstStyle/>
          <a:p>
            <a:fld id="{FECDB223-34B3-4A2D-AB41-69328A57BB32}" type="slidenum">
              <a:rPr lang="en-US" smtClean="0"/>
              <a:t>‹#›</a:t>
            </a:fld>
            <a:endParaRPr lang="en-US"/>
          </a:p>
        </p:txBody>
      </p:sp>
    </p:spTree>
    <p:extLst>
      <p:ext uri="{BB962C8B-B14F-4D97-AF65-F5344CB8AC3E}">
        <p14:creationId xmlns:p14="http://schemas.microsoft.com/office/powerpoint/2010/main" val="19736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E0AD-F8DC-83F5-1A11-CE29BBE4D5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9E2FCE-77FE-0E3B-7BBC-3E182A7E6F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1152-D003-8CE6-E36A-BCF62BD6BDF0}"/>
              </a:ext>
            </a:extLst>
          </p:cNvPr>
          <p:cNvSpPr>
            <a:spLocks noGrp="1"/>
          </p:cNvSpPr>
          <p:nvPr>
            <p:ph type="dt" sz="half" idx="10"/>
          </p:nvPr>
        </p:nvSpPr>
        <p:spPr/>
        <p:txBody>
          <a:bodyPr/>
          <a:lstStyle/>
          <a:p>
            <a:fld id="{83904BE9-A589-45F7-8136-ACB5AB14332C}" type="datetimeFigureOut">
              <a:rPr lang="en-US" smtClean="0"/>
              <a:t>11/4/2023</a:t>
            </a:fld>
            <a:endParaRPr lang="en-US"/>
          </a:p>
        </p:txBody>
      </p:sp>
      <p:sp>
        <p:nvSpPr>
          <p:cNvPr id="5" name="Footer Placeholder 4">
            <a:extLst>
              <a:ext uri="{FF2B5EF4-FFF2-40B4-BE49-F238E27FC236}">
                <a16:creationId xmlns:a16="http://schemas.microsoft.com/office/drawing/2014/main" id="{7603CED5-F05D-743A-80A5-164B3A2A8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7FF10-B8A7-1259-7BF9-504C7E9C5E7F}"/>
              </a:ext>
            </a:extLst>
          </p:cNvPr>
          <p:cNvSpPr>
            <a:spLocks noGrp="1"/>
          </p:cNvSpPr>
          <p:nvPr>
            <p:ph type="sldNum" sz="quarter" idx="12"/>
          </p:nvPr>
        </p:nvSpPr>
        <p:spPr/>
        <p:txBody>
          <a:bodyPr/>
          <a:lstStyle/>
          <a:p>
            <a:fld id="{FECDB223-34B3-4A2D-AB41-69328A57BB32}" type="slidenum">
              <a:rPr lang="en-US" smtClean="0"/>
              <a:t>‹#›</a:t>
            </a:fld>
            <a:endParaRPr lang="en-US"/>
          </a:p>
        </p:txBody>
      </p:sp>
    </p:spTree>
    <p:extLst>
      <p:ext uri="{BB962C8B-B14F-4D97-AF65-F5344CB8AC3E}">
        <p14:creationId xmlns:p14="http://schemas.microsoft.com/office/powerpoint/2010/main" val="25495317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E998D3-1DC1-ED0C-84CE-D3710A6AE4A8}"/>
              </a:ext>
            </a:extLst>
          </p:cNvPr>
          <p:cNvSpPr>
            <a:spLocks noGrp="1"/>
          </p:cNvSpPr>
          <p:nvPr>
            <p:ph type="pic" sz="quarter" idx="13"/>
          </p:nvPr>
        </p:nvSpPr>
        <p:spPr>
          <a:xfrm>
            <a:off x="1" y="0"/>
            <a:ext cx="12192000" cy="6858000"/>
          </a:xfrm>
          <a:custGeom>
            <a:avLst/>
            <a:gdLst>
              <a:gd name="connsiteX0" fmla="*/ 0 w 12188825"/>
              <a:gd name="connsiteY0" fmla="*/ 0 h 6858000"/>
              <a:gd name="connsiteX1" fmla="*/ 4341813 w 12188825"/>
              <a:gd name="connsiteY1" fmla="*/ 0 h 6858000"/>
              <a:gd name="connsiteX2" fmla="*/ 4341813 w 12188825"/>
              <a:gd name="connsiteY2" fmla="*/ 4745736 h 6858000"/>
              <a:gd name="connsiteX3" fmla="*/ 4369245 w 12188825"/>
              <a:gd name="connsiteY3" fmla="*/ 4745736 h 6858000"/>
              <a:gd name="connsiteX4" fmla="*/ 4369245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4341813" y="0"/>
                </a:lnTo>
                <a:lnTo>
                  <a:pt x="4341813" y="4745736"/>
                </a:lnTo>
                <a:lnTo>
                  <a:pt x="4369245" y="4745736"/>
                </a:lnTo>
                <a:lnTo>
                  <a:pt x="4369245"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a:xfrm>
            <a:off x="640248" y="640080"/>
            <a:ext cx="3201234" cy="2084832"/>
          </a:xfrm>
        </p:spPr>
        <p:txBody>
          <a:bodyPr anchor="t">
            <a:noAutofit/>
          </a:bodyPr>
          <a:lstStyle>
            <a:lvl1pPr algn="l">
              <a:lnSpc>
                <a:spcPct val="90000"/>
              </a:lnSpc>
              <a:defRPr sz="4800" b="0" cap="none" baseline="0">
                <a:solidFill>
                  <a:schemeClr val="accent2">
                    <a:lumMod val="20000"/>
                    <a:lumOff val="80000"/>
                  </a:schemeClr>
                </a:solidFill>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15CAA1D0-9CC9-4F01-19B8-029FF0FF1254}"/>
              </a:ext>
            </a:extLst>
          </p:cNvPr>
          <p:cNvSpPr/>
          <p:nvPr userDrawn="1"/>
        </p:nvSpPr>
        <p:spPr>
          <a:xfrm rot="5400000">
            <a:off x="1983796" y="2359149"/>
            <a:ext cx="4745736" cy="274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9" name="Text Placeholder 2">
            <a:extLst>
              <a:ext uri="{FF2B5EF4-FFF2-40B4-BE49-F238E27FC236}">
                <a16:creationId xmlns:a16="http://schemas.microsoft.com/office/drawing/2014/main" id="{35D20188-2858-4017-16C7-8D8B2EB783AC}"/>
              </a:ext>
            </a:extLst>
          </p:cNvPr>
          <p:cNvSpPr>
            <a:spLocks noGrp="1"/>
          </p:cNvSpPr>
          <p:nvPr>
            <p:ph type="body" idx="14"/>
          </p:nvPr>
        </p:nvSpPr>
        <p:spPr>
          <a:xfrm>
            <a:off x="4875023" y="850260"/>
            <a:ext cx="2277449" cy="711200"/>
          </a:xfrm>
        </p:spPr>
        <p:txBody>
          <a:bodyPr anchor="t">
            <a:noAutofit/>
          </a:bodyPr>
          <a:lstStyle>
            <a:lvl1pPr marL="0" indent="0">
              <a:lnSpc>
                <a:spcPct val="90000"/>
              </a:lnSpc>
              <a:spcBef>
                <a:spcPts val="0"/>
              </a:spcBef>
              <a:buNone/>
              <a:defRPr sz="2400" b="0" cap="all" baseline="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3351FF95-77DF-46F6-7673-71454E42DC18}"/>
              </a:ext>
            </a:extLst>
          </p:cNvPr>
          <p:cNvSpPr>
            <a:spLocks noGrp="1"/>
          </p:cNvSpPr>
          <p:nvPr>
            <p:ph sz="half" idx="2"/>
          </p:nvPr>
        </p:nvSpPr>
        <p:spPr>
          <a:xfrm>
            <a:off x="4875023" y="1380612"/>
            <a:ext cx="2277449" cy="1316736"/>
          </a:xfrm>
        </p:spPr>
        <p:txBody>
          <a:bodyPr>
            <a:noAutofit/>
          </a:bodyPr>
          <a:lstStyle>
            <a:lvl1pPr>
              <a:lnSpc>
                <a:spcPct val="100000"/>
              </a:lnSpc>
              <a:spcBef>
                <a:spcPts val="1200"/>
              </a:spcBef>
              <a:buClr>
                <a:schemeClr val="accent2">
                  <a:lumMod val="20000"/>
                  <a:lumOff val="80000"/>
                </a:schemeClr>
              </a:buClr>
              <a:defRPr sz="1600">
                <a:solidFill>
                  <a:schemeClr val="accent2">
                    <a:lumMod val="20000"/>
                    <a:lumOff val="80000"/>
                  </a:schemeClr>
                </a:solidFill>
              </a:defRPr>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
        <p:nvSpPr>
          <p:cNvPr id="11" name="Text Placeholder 4">
            <a:extLst>
              <a:ext uri="{FF2B5EF4-FFF2-40B4-BE49-F238E27FC236}">
                <a16:creationId xmlns:a16="http://schemas.microsoft.com/office/drawing/2014/main" id="{D585749F-5840-3B72-40A1-A68404430863}"/>
              </a:ext>
            </a:extLst>
          </p:cNvPr>
          <p:cNvSpPr>
            <a:spLocks noGrp="1"/>
          </p:cNvSpPr>
          <p:nvPr>
            <p:ph type="body" sz="quarter" idx="3"/>
          </p:nvPr>
        </p:nvSpPr>
        <p:spPr>
          <a:xfrm>
            <a:off x="4875023" y="2807076"/>
            <a:ext cx="2277449" cy="711200"/>
          </a:xfrm>
        </p:spPr>
        <p:txBody>
          <a:bodyPr anchor="t">
            <a:noAutofit/>
          </a:bodyPr>
          <a:lstStyle>
            <a:lvl1pPr marL="0" indent="0">
              <a:lnSpc>
                <a:spcPct val="90000"/>
              </a:lnSpc>
              <a:spcBef>
                <a:spcPts val="0"/>
              </a:spcBef>
              <a:buNone/>
              <a:defRPr sz="2400" b="0" cap="all" baseline="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AA075B67-81C5-7714-2DF6-B942F80605C7}"/>
              </a:ext>
            </a:extLst>
          </p:cNvPr>
          <p:cNvSpPr>
            <a:spLocks noGrp="1"/>
          </p:cNvSpPr>
          <p:nvPr>
            <p:ph sz="quarter" idx="4"/>
          </p:nvPr>
        </p:nvSpPr>
        <p:spPr>
          <a:xfrm>
            <a:off x="4875023" y="3291708"/>
            <a:ext cx="2277449" cy="1316736"/>
          </a:xfrm>
        </p:spPr>
        <p:txBody>
          <a:bodyPr>
            <a:noAutofit/>
          </a:bodyPr>
          <a:lstStyle>
            <a:lvl1pPr>
              <a:lnSpc>
                <a:spcPct val="100000"/>
              </a:lnSpc>
              <a:spcBef>
                <a:spcPts val="1200"/>
              </a:spcBef>
              <a:buClr>
                <a:schemeClr val="accent2">
                  <a:lumMod val="20000"/>
                  <a:lumOff val="80000"/>
                </a:schemeClr>
              </a:buClr>
              <a:defRPr sz="1600">
                <a:solidFill>
                  <a:schemeClr val="accent2">
                    <a:lumMod val="20000"/>
                    <a:lumOff val="80000"/>
                  </a:schemeClr>
                </a:solidFill>
              </a:defRPr>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Tree>
    <p:extLst>
      <p:ext uri="{BB962C8B-B14F-4D97-AF65-F5344CB8AC3E}">
        <p14:creationId xmlns:p14="http://schemas.microsoft.com/office/powerpoint/2010/main" val="27749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CLASSICAL LITERATURE</a:t>
            </a:r>
            <a:endParaRPr dirty="0"/>
          </a:p>
        </p:txBody>
      </p:sp>
      <p:sp>
        <p:nvSpPr>
          <p:cNvPr id="3" name="Date Placeholder 2"/>
          <p:cNvSpPr>
            <a:spLocks noGrp="1"/>
          </p:cNvSpPr>
          <p:nvPr>
            <p:ph type="dt" sz="half" idx="10"/>
          </p:nvPr>
        </p:nvSpPr>
        <p:spPr>
          <a:xfrm>
            <a:off x="8839200" y="6172200"/>
            <a:ext cx="1219201" cy="304800"/>
          </a:xfrm>
          <a:prstGeom prst="rect">
            <a:avLst/>
          </a:prstGeom>
        </p:spPr>
        <p:txBody>
          <a:bodyPr/>
          <a:lstStyle/>
          <a:p>
            <a:endParaRPr dirty="0"/>
          </a:p>
        </p:txBody>
      </p:sp>
      <p:sp>
        <p:nvSpPr>
          <p:cNvPr id="5" name="Slide Number Placeholder 4"/>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306001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CLASSICAL LITERATURE</a:t>
            </a:r>
            <a:endParaRPr dirty="0"/>
          </a:p>
        </p:txBody>
      </p:sp>
      <p:sp>
        <p:nvSpPr>
          <p:cNvPr id="2" name="Date Placeholder 1"/>
          <p:cNvSpPr>
            <a:spLocks noGrp="1"/>
          </p:cNvSpPr>
          <p:nvPr>
            <p:ph type="dt" sz="half" idx="10"/>
          </p:nvPr>
        </p:nvSpPr>
        <p:spPr>
          <a:xfrm>
            <a:off x="8839200" y="6172200"/>
            <a:ext cx="1219201" cy="304800"/>
          </a:xfrm>
          <a:prstGeom prst="rect">
            <a:avLst/>
          </a:prstGeom>
        </p:spPr>
        <p:txBody>
          <a:bodyPr/>
          <a:lstStyle/>
          <a:p>
            <a:endParaRPr dirty="0"/>
          </a:p>
        </p:txBody>
      </p:sp>
      <p:sp>
        <p:nvSpPr>
          <p:cNvPr id="4" name="Slide Number Placeholder 3"/>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24519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4800" b="0"/>
            </a:lvl1pPr>
          </a:lstStyle>
          <a:p>
            <a:r>
              <a:rPr lang="en-US" dirty="0"/>
              <a:t>CLICK TO EDIT MASTER TITLE STYLE</a:t>
            </a:r>
          </a:p>
        </p:txBody>
      </p:sp>
      <p:sp>
        <p:nvSpPr>
          <p:cNvPr id="3" name="Content Placeholder 2"/>
          <p:cNvSpPr>
            <a:spLocks noGrp="1"/>
          </p:cNvSpPr>
          <p:nvPr>
            <p:ph idx="1"/>
          </p:nvPr>
        </p:nvSpPr>
        <p:spPr>
          <a:xfrm>
            <a:off x="1219201" y="1803401"/>
            <a:ext cx="660400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8000" y="1803401"/>
            <a:ext cx="2844801"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CLASSICAL LITERATURE</a:t>
            </a:r>
            <a:endParaRPr dirty="0"/>
          </a:p>
        </p:txBody>
      </p:sp>
      <p:sp>
        <p:nvSpPr>
          <p:cNvPr id="5" name="Date Placeholder 4"/>
          <p:cNvSpPr>
            <a:spLocks noGrp="1"/>
          </p:cNvSpPr>
          <p:nvPr>
            <p:ph type="dt" sz="half" idx="10"/>
          </p:nvPr>
        </p:nvSpPr>
        <p:spPr>
          <a:xfrm>
            <a:off x="8839200" y="6172200"/>
            <a:ext cx="1219201" cy="30480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40774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4800" b="0">
                <a:latin typeface="Book Antiqua" panose="02040602050305030304" pitchFamily="18" charset="0"/>
              </a:defRPr>
            </a:lvl1pPr>
          </a:lstStyle>
          <a:p>
            <a:r>
              <a:rPr lang="en-US" dirty="0"/>
              <a:t>CLICK TO EDIT MASTER TITLE STYLE</a:t>
            </a:r>
          </a:p>
        </p:txBody>
      </p:sp>
      <p:sp>
        <p:nvSpPr>
          <p:cNvPr id="8" name="Rectangle 7"/>
          <p:cNvSpPr/>
          <p:nvPr/>
        </p:nvSpPr>
        <p:spPr>
          <a:xfrm>
            <a:off x="1219200" y="1803400"/>
            <a:ext cx="660400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p>
        </p:txBody>
      </p:sp>
      <p:sp>
        <p:nvSpPr>
          <p:cNvPr id="3" name="Picture Placeholder 2" descr="An empty placeholder to add an image. Click on the placeholder and select the image that you wish to add."/>
          <p:cNvSpPr>
            <a:spLocks noGrp="1"/>
          </p:cNvSpPr>
          <p:nvPr>
            <p:ph type="pic" idx="1"/>
          </p:nvPr>
        </p:nvSpPr>
        <p:spPr>
          <a:xfrm>
            <a:off x="1339088" y="1925320"/>
            <a:ext cx="6364224"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8128000" y="1803401"/>
            <a:ext cx="2844801" cy="4165600"/>
          </a:xfrm>
        </p:spPr>
        <p:txBody>
          <a:bodyPr>
            <a:normAutofit/>
          </a:bodyPr>
          <a:lstStyle>
            <a:lvl1pPr marL="0" indent="0">
              <a:spcBef>
                <a:spcPts val="1600"/>
              </a:spcBef>
              <a:buNone/>
              <a:defRPr sz="2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CLASSICAL LITERATURE</a:t>
            </a:r>
            <a:endParaRPr dirty="0"/>
          </a:p>
        </p:txBody>
      </p:sp>
      <p:sp>
        <p:nvSpPr>
          <p:cNvPr id="5" name="Date Placeholder 4"/>
          <p:cNvSpPr>
            <a:spLocks noGrp="1"/>
          </p:cNvSpPr>
          <p:nvPr>
            <p:ph type="dt" sz="half" idx="10"/>
          </p:nvPr>
        </p:nvSpPr>
        <p:spPr>
          <a:xfrm>
            <a:off x="8839200" y="6172200"/>
            <a:ext cx="1219201" cy="30480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15038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A1B889-E1CF-22E8-883D-2CFD80C3A460}"/>
              </a:ext>
            </a:extLst>
          </p:cNvPr>
          <p:cNvSpPr/>
          <p:nvPr/>
        </p:nvSpPr>
        <p:spPr>
          <a:xfrm>
            <a:off x="0" y="4206875"/>
            <a:ext cx="12192000" cy="2651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960120" y="640080"/>
            <a:ext cx="10268712" cy="3227832"/>
          </a:xfrm>
        </p:spPr>
        <p:txBody>
          <a:bodyPr anchor="b"/>
          <a:lstStyle>
            <a:lvl1pPr algn="ctr">
              <a:defRPr sz="88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60120" y="4526280"/>
            <a:ext cx="10268712" cy="1508760"/>
          </a:xfrm>
        </p:spPr>
        <p:txBody>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10">
            <a:extLst>
              <a:ext uri="{FF2B5EF4-FFF2-40B4-BE49-F238E27FC236}">
                <a16:creationId xmlns:a16="http://schemas.microsoft.com/office/drawing/2014/main" id="{5B91E8EA-85BC-7742-A97E-0E1A6CCBA465}"/>
              </a:ext>
            </a:extLst>
          </p:cNvPr>
          <p:cNvSpPr>
            <a:spLocks noGrp="1"/>
          </p:cNvSpPr>
          <p:nvPr>
            <p:ph type="dt" sz="half" idx="10"/>
          </p:nvPr>
        </p:nvSpPr>
        <p:spPr/>
        <p:txBody>
          <a:bodyPr/>
          <a:lstStyle>
            <a:lvl1pPr>
              <a:defRPr>
                <a:solidFill>
                  <a:schemeClr val="bg1"/>
                </a:solidFill>
              </a:defRPr>
            </a:lvl1pPr>
          </a:lstStyle>
          <a:p>
            <a:pPr>
              <a:defRPr/>
            </a:pPr>
            <a:fld id="{2DF12046-EB95-466F-9FBD-CCE358F73733}" type="datetimeFigureOut">
              <a:rPr lang="en-US"/>
              <a:pPr>
                <a:defRPr/>
              </a:pPr>
              <a:t>11/4/2023</a:t>
            </a:fld>
            <a:endParaRPr lang="en-US" dirty="0"/>
          </a:p>
        </p:txBody>
      </p:sp>
      <p:sp>
        <p:nvSpPr>
          <p:cNvPr id="6" name="Footer Placeholder 11">
            <a:extLst>
              <a:ext uri="{FF2B5EF4-FFF2-40B4-BE49-F238E27FC236}">
                <a16:creationId xmlns:a16="http://schemas.microsoft.com/office/drawing/2014/main" id="{BF464EE5-EE71-9D38-2331-68842EE7BA90}"/>
              </a:ext>
            </a:extLst>
          </p:cNvPr>
          <p:cNvSpPr>
            <a:spLocks noGrp="1"/>
          </p:cNvSpPr>
          <p:nvPr>
            <p:ph type="ftr" sz="quarter" idx="11"/>
          </p:nvPr>
        </p:nvSpPr>
        <p:spPr/>
        <p:txBody>
          <a:bodyPr/>
          <a:lstStyle>
            <a:lvl1pPr>
              <a:defRPr>
                <a:solidFill>
                  <a:schemeClr val="bg1"/>
                </a:solidFill>
              </a:defRPr>
            </a:lvl1pPr>
          </a:lstStyle>
          <a:p>
            <a:pPr>
              <a:defRPr/>
            </a:pPr>
            <a:endParaRPr lang="en-US"/>
          </a:p>
        </p:txBody>
      </p:sp>
      <p:sp>
        <p:nvSpPr>
          <p:cNvPr id="7" name="Slide Number Placeholder 12">
            <a:extLst>
              <a:ext uri="{FF2B5EF4-FFF2-40B4-BE49-F238E27FC236}">
                <a16:creationId xmlns:a16="http://schemas.microsoft.com/office/drawing/2014/main" id="{08D2000A-BE69-DF80-DB2C-B0BDC2D9A029}"/>
              </a:ext>
            </a:extLst>
          </p:cNvPr>
          <p:cNvSpPr>
            <a:spLocks noGrp="1"/>
          </p:cNvSpPr>
          <p:nvPr>
            <p:ph type="sldNum" sz="quarter" idx="12"/>
          </p:nvPr>
        </p:nvSpPr>
        <p:spPr/>
        <p:txBody>
          <a:bodyPr/>
          <a:lstStyle>
            <a:lvl1pPr>
              <a:defRPr>
                <a:solidFill>
                  <a:schemeClr val="bg1"/>
                </a:solidFill>
              </a:defRPr>
            </a:lvl1pPr>
          </a:lstStyle>
          <a:p>
            <a:pPr>
              <a:defRPr/>
            </a:pPr>
            <a:fld id="{BE7709C1-4E84-49F5-9556-BC018D404C5F}" type="slidenum">
              <a:rPr lang="en-US"/>
              <a:pPr>
                <a:defRPr/>
              </a:pPr>
              <a:t>‹#›</a:t>
            </a:fld>
            <a:endParaRPr lang="en-US" dirty="0"/>
          </a:p>
        </p:txBody>
      </p:sp>
    </p:spTree>
    <p:extLst>
      <p:ext uri="{BB962C8B-B14F-4D97-AF65-F5344CB8AC3E}">
        <p14:creationId xmlns:p14="http://schemas.microsoft.com/office/powerpoint/2010/main" val="21390708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55B8A-F6EA-BBAC-88FC-88E6176A9175}"/>
              </a:ext>
            </a:extLst>
          </p:cNvPr>
          <p:cNvSpPr>
            <a:spLocks noGrp="1"/>
          </p:cNvSpPr>
          <p:nvPr>
            <p:ph type="dt" sz="half" idx="10"/>
          </p:nvPr>
        </p:nvSpPr>
        <p:spPr/>
        <p:txBody>
          <a:bodyPr/>
          <a:lstStyle>
            <a:lvl1pPr>
              <a:defRPr/>
            </a:lvl1pPr>
          </a:lstStyle>
          <a:p>
            <a:pPr>
              <a:defRPr/>
            </a:pPr>
            <a:fld id="{C497774D-EB66-46D8-B3F6-01860E389A8B}"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1D9AED41-D9AE-D213-F4F6-E25B846D63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3E82D8-3EC2-8D3A-B94B-453AF218477D}"/>
              </a:ext>
            </a:extLst>
          </p:cNvPr>
          <p:cNvSpPr>
            <a:spLocks noGrp="1"/>
          </p:cNvSpPr>
          <p:nvPr>
            <p:ph type="sldNum" sz="quarter" idx="12"/>
          </p:nvPr>
        </p:nvSpPr>
        <p:spPr/>
        <p:txBody>
          <a:bodyPr/>
          <a:lstStyle>
            <a:lvl1pPr>
              <a:defRPr/>
            </a:lvl1pPr>
          </a:lstStyle>
          <a:p>
            <a:pPr>
              <a:defRPr/>
            </a:pPr>
            <a:fld id="{77377F77-808F-4619-B5ED-92AED02067F9}" type="slidenum">
              <a:rPr lang="en-US"/>
              <a:pPr>
                <a:defRPr/>
              </a:pPr>
              <a:t>‹#›</a:t>
            </a:fld>
            <a:endParaRPr lang="en-US" dirty="0"/>
          </a:p>
        </p:txBody>
      </p:sp>
    </p:spTree>
    <p:extLst>
      <p:ext uri="{BB962C8B-B14F-4D97-AF65-F5344CB8AC3E}">
        <p14:creationId xmlns:p14="http://schemas.microsoft.com/office/powerpoint/2010/main" val="17075637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91D467-B4A3-BBEF-44CB-C0FD851F74A3}"/>
              </a:ext>
            </a:extLst>
          </p:cNvPr>
          <p:cNvSpPr/>
          <p:nvPr/>
        </p:nvSpPr>
        <p:spPr>
          <a:xfrm>
            <a:off x="0" y="0"/>
            <a:ext cx="12192000" cy="42243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60120" y="768096"/>
            <a:ext cx="10268712" cy="3136392"/>
          </a:xfrm>
        </p:spPr>
        <p:txBody>
          <a:bodyPr anchor="b"/>
          <a:lstStyle>
            <a:lvl1pPr>
              <a:defRPr sz="7200" baseline="0"/>
            </a:lvl1pPr>
          </a:lstStyle>
          <a:p>
            <a:r>
              <a:rPr lang="en-US"/>
              <a:t>Click to edit Master title style</a:t>
            </a:r>
            <a:endParaRPr lang="en-US" dirty="0"/>
          </a:p>
        </p:txBody>
      </p:sp>
      <p:sp>
        <p:nvSpPr>
          <p:cNvPr id="3" name="Text Placeholder 2"/>
          <p:cNvSpPr>
            <a:spLocks noGrp="1"/>
          </p:cNvSpPr>
          <p:nvPr>
            <p:ph type="body" idx="1"/>
          </p:nvPr>
        </p:nvSpPr>
        <p:spPr>
          <a:xfrm>
            <a:off x="960120" y="4544568"/>
            <a:ext cx="10268712" cy="1545336"/>
          </a:xfrm>
        </p:spPr>
        <p:txBody>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8">
            <a:extLst>
              <a:ext uri="{FF2B5EF4-FFF2-40B4-BE49-F238E27FC236}">
                <a16:creationId xmlns:a16="http://schemas.microsoft.com/office/drawing/2014/main" id="{4B826687-643F-A0DE-5470-54EEF59254D5}"/>
              </a:ext>
            </a:extLst>
          </p:cNvPr>
          <p:cNvSpPr>
            <a:spLocks noGrp="1"/>
          </p:cNvSpPr>
          <p:nvPr>
            <p:ph type="dt" sz="half" idx="10"/>
          </p:nvPr>
        </p:nvSpPr>
        <p:spPr/>
        <p:txBody>
          <a:bodyPr/>
          <a:lstStyle>
            <a:lvl1pPr>
              <a:defRPr/>
            </a:lvl1pPr>
          </a:lstStyle>
          <a:p>
            <a:pPr>
              <a:defRPr/>
            </a:pPr>
            <a:fld id="{1AF72614-2AB1-4B18-AD86-9C446EAED605}" type="datetimeFigureOut">
              <a:rPr lang="en-US"/>
              <a:pPr>
                <a:defRPr/>
              </a:pPr>
              <a:t>11/4/2023</a:t>
            </a:fld>
            <a:endParaRPr lang="en-US" dirty="0"/>
          </a:p>
        </p:txBody>
      </p:sp>
      <p:sp>
        <p:nvSpPr>
          <p:cNvPr id="6" name="Footer Placeholder 9">
            <a:extLst>
              <a:ext uri="{FF2B5EF4-FFF2-40B4-BE49-F238E27FC236}">
                <a16:creationId xmlns:a16="http://schemas.microsoft.com/office/drawing/2014/main" id="{FAC127EA-9E2A-3F02-539B-0A0D0857035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0">
            <a:extLst>
              <a:ext uri="{FF2B5EF4-FFF2-40B4-BE49-F238E27FC236}">
                <a16:creationId xmlns:a16="http://schemas.microsoft.com/office/drawing/2014/main" id="{25C9C345-780F-98A2-D3FA-A764787F428B}"/>
              </a:ext>
            </a:extLst>
          </p:cNvPr>
          <p:cNvSpPr>
            <a:spLocks noGrp="1"/>
          </p:cNvSpPr>
          <p:nvPr>
            <p:ph type="sldNum" sz="quarter" idx="12"/>
          </p:nvPr>
        </p:nvSpPr>
        <p:spPr/>
        <p:txBody>
          <a:bodyPr/>
          <a:lstStyle>
            <a:lvl1pPr>
              <a:defRPr/>
            </a:lvl1pPr>
          </a:lstStyle>
          <a:p>
            <a:pPr>
              <a:defRPr/>
            </a:pPr>
            <a:fld id="{155BF4DD-2768-45BD-BB2D-905CE14545C0}" type="slidenum">
              <a:rPr lang="en-US"/>
              <a:pPr>
                <a:defRPr/>
              </a:pPr>
              <a:t>‹#›</a:t>
            </a:fld>
            <a:endParaRPr lang="en-US" dirty="0"/>
          </a:p>
        </p:txBody>
      </p:sp>
    </p:spTree>
    <p:extLst>
      <p:ext uri="{BB962C8B-B14F-4D97-AF65-F5344CB8AC3E}">
        <p14:creationId xmlns:p14="http://schemas.microsoft.com/office/powerpoint/2010/main" val="6801965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1779607-1551-84BB-189C-3B2D660BF259}"/>
              </a:ext>
            </a:extLst>
          </p:cNvPr>
          <p:cNvSpPr>
            <a:spLocks noGrp="1"/>
          </p:cNvSpPr>
          <p:nvPr>
            <p:ph type="dt" sz="half" idx="10"/>
          </p:nvPr>
        </p:nvSpPr>
        <p:spPr/>
        <p:txBody>
          <a:bodyPr/>
          <a:lstStyle>
            <a:lvl1pPr>
              <a:defRPr/>
            </a:lvl1pPr>
          </a:lstStyle>
          <a:p>
            <a:pPr>
              <a:defRPr/>
            </a:pPr>
            <a:fld id="{54495A21-D3ED-49B5-B4A4-7609928564F5}" type="datetimeFigureOut">
              <a:rPr lang="en-US"/>
              <a:pPr>
                <a:defRPr/>
              </a:pPr>
              <a:t>11/4/2023</a:t>
            </a:fld>
            <a:endParaRPr lang="en-US" dirty="0"/>
          </a:p>
        </p:txBody>
      </p:sp>
      <p:sp>
        <p:nvSpPr>
          <p:cNvPr id="6" name="Footer Placeholder 4">
            <a:extLst>
              <a:ext uri="{FF2B5EF4-FFF2-40B4-BE49-F238E27FC236}">
                <a16:creationId xmlns:a16="http://schemas.microsoft.com/office/drawing/2014/main" id="{ADFB3FDA-4127-2179-4BB2-9C73D1A556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20C7CD-2EA0-6FC9-65EB-B1F71647D3E9}"/>
              </a:ext>
            </a:extLst>
          </p:cNvPr>
          <p:cNvSpPr>
            <a:spLocks noGrp="1"/>
          </p:cNvSpPr>
          <p:nvPr>
            <p:ph type="sldNum" sz="quarter" idx="12"/>
          </p:nvPr>
        </p:nvSpPr>
        <p:spPr/>
        <p:txBody>
          <a:bodyPr/>
          <a:lstStyle>
            <a:lvl1pPr>
              <a:defRPr/>
            </a:lvl1pPr>
          </a:lstStyle>
          <a:p>
            <a:pPr>
              <a:defRPr/>
            </a:pPr>
            <a:fld id="{CFB785D8-A939-4423-B2FA-DE7B6F956221}" type="slidenum">
              <a:rPr lang="en-US"/>
              <a:pPr>
                <a:defRPr/>
              </a:pPr>
              <a:t>‹#›</a:t>
            </a:fld>
            <a:endParaRPr lang="en-US" dirty="0"/>
          </a:p>
        </p:txBody>
      </p:sp>
    </p:spTree>
    <p:extLst>
      <p:ext uri="{BB962C8B-B14F-4D97-AF65-F5344CB8AC3E}">
        <p14:creationId xmlns:p14="http://schemas.microsoft.com/office/powerpoint/2010/main" val="19979276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3C470E1B-AD99-C104-B92C-0DA96F104009}"/>
              </a:ext>
            </a:extLst>
          </p:cNvPr>
          <p:cNvSpPr>
            <a:spLocks noGrp="1"/>
          </p:cNvSpPr>
          <p:nvPr>
            <p:ph type="dt" sz="half" idx="10"/>
          </p:nvPr>
        </p:nvSpPr>
        <p:spPr/>
        <p:txBody>
          <a:bodyPr/>
          <a:lstStyle>
            <a:lvl1pPr>
              <a:defRPr/>
            </a:lvl1pPr>
          </a:lstStyle>
          <a:p>
            <a:pPr>
              <a:defRPr/>
            </a:pPr>
            <a:fld id="{FD471AD4-5F6A-49A9-937E-2D4F3C5F6C99}" type="datetimeFigureOut">
              <a:rPr lang="en-US"/>
              <a:pPr>
                <a:defRPr/>
              </a:pPr>
              <a:t>11/4/2023</a:t>
            </a:fld>
            <a:endParaRPr lang="en-US" dirty="0"/>
          </a:p>
        </p:txBody>
      </p:sp>
      <p:sp>
        <p:nvSpPr>
          <p:cNvPr id="7" name="Footer Placeholder 4">
            <a:extLst>
              <a:ext uri="{FF2B5EF4-FFF2-40B4-BE49-F238E27FC236}">
                <a16:creationId xmlns:a16="http://schemas.microsoft.com/office/drawing/2014/main" id="{DB71D666-EEC9-A69B-4465-3CF9F02845F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85D2457-0B74-8DD5-B06D-79D2A070FE5D}"/>
              </a:ext>
            </a:extLst>
          </p:cNvPr>
          <p:cNvSpPr>
            <a:spLocks noGrp="1"/>
          </p:cNvSpPr>
          <p:nvPr>
            <p:ph type="sldNum" sz="quarter" idx="12"/>
          </p:nvPr>
        </p:nvSpPr>
        <p:spPr/>
        <p:txBody>
          <a:bodyPr/>
          <a:lstStyle>
            <a:lvl1pPr>
              <a:defRPr/>
            </a:lvl1pPr>
          </a:lstStyle>
          <a:p>
            <a:pPr>
              <a:defRPr/>
            </a:pPr>
            <a:fld id="{71A81BC9-46DD-4658-9724-3B3D9B72938A}" type="slidenum">
              <a:rPr lang="en-US"/>
              <a:pPr>
                <a:defRPr/>
              </a:pPr>
              <a:t>‹#›</a:t>
            </a:fld>
            <a:endParaRPr lang="en-US" dirty="0"/>
          </a:p>
        </p:txBody>
      </p:sp>
    </p:spTree>
    <p:extLst>
      <p:ext uri="{BB962C8B-B14F-4D97-AF65-F5344CB8AC3E}">
        <p14:creationId xmlns:p14="http://schemas.microsoft.com/office/powerpoint/2010/main" val="199231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D72DD6-E4D9-1DAA-7DAA-C05BDE5F60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05FFEC-5DD9-6DDF-FE52-A91B376B6A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337F9-2986-0ABD-CA85-6CC7367F1871}"/>
              </a:ext>
            </a:extLst>
          </p:cNvPr>
          <p:cNvSpPr>
            <a:spLocks noGrp="1"/>
          </p:cNvSpPr>
          <p:nvPr>
            <p:ph type="dt" sz="half" idx="10"/>
          </p:nvPr>
        </p:nvSpPr>
        <p:spPr/>
        <p:txBody>
          <a:bodyPr/>
          <a:lstStyle/>
          <a:p>
            <a:fld id="{83904BE9-A589-45F7-8136-ACB5AB14332C}" type="datetimeFigureOut">
              <a:rPr lang="en-US" smtClean="0"/>
              <a:t>11/4/2023</a:t>
            </a:fld>
            <a:endParaRPr lang="en-US"/>
          </a:p>
        </p:txBody>
      </p:sp>
      <p:sp>
        <p:nvSpPr>
          <p:cNvPr id="5" name="Footer Placeholder 4">
            <a:extLst>
              <a:ext uri="{FF2B5EF4-FFF2-40B4-BE49-F238E27FC236}">
                <a16:creationId xmlns:a16="http://schemas.microsoft.com/office/drawing/2014/main" id="{A5908794-18EA-A0BD-F9B5-CEC912DE7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8069C-F8D2-FFF7-A094-17CFE8526205}"/>
              </a:ext>
            </a:extLst>
          </p:cNvPr>
          <p:cNvSpPr>
            <a:spLocks noGrp="1"/>
          </p:cNvSpPr>
          <p:nvPr>
            <p:ph type="sldNum" sz="quarter" idx="12"/>
          </p:nvPr>
        </p:nvSpPr>
        <p:spPr/>
        <p:txBody>
          <a:bodyPr/>
          <a:lstStyle/>
          <a:p>
            <a:fld id="{FECDB223-34B3-4A2D-AB41-69328A57BB32}" type="slidenum">
              <a:rPr lang="en-US" smtClean="0"/>
              <a:t>‹#›</a:t>
            </a:fld>
            <a:endParaRPr lang="en-US"/>
          </a:p>
        </p:txBody>
      </p:sp>
    </p:spTree>
    <p:extLst>
      <p:ext uri="{BB962C8B-B14F-4D97-AF65-F5344CB8AC3E}">
        <p14:creationId xmlns:p14="http://schemas.microsoft.com/office/powerpoint/2010/main" val="40959720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65D2627-75ED-6B36-5A31-DF482AFA0393}"/>
              </a:ext>
            </a:extLst>
          </p:cNvPr>
          <p:cNvSpPr>
            <a:spLocks noGrp="1"/>
          </p:cNvSpPr>
          <p:nvPr>
            <p:ph type="dt" sz="half" idx="10"/>
          </p:nvPr>
        </p:nvSpPr>
        <p:spPr/>
        <p:txBody>
          <a:bodyPr/>
          <a:lstStyle>
            <a:lvl1pPr>
              <a:defRPr/>
            </a:lvl1pPr>
          </a:lstStyle>
          <a:p>
            <a:pPr>
              <a:defRPr/>
            </a:pPr>
            <a:fld id="{2D2EC54B-6A01-461C-BCC7-83FF95011199}" type="datetimeFigureOut">
              <a:rPr lang="en-US"/>
              <a:pPr>
                <a:defRPr/>
              </a:pPr>
              <a:t>11/4/2023</a:t>
            </a:fld>
            <a:endParaRPr lang="en-US" dirty="0"/>
          </a:p>
        </p:txBody>
      </p:sp>
      <p:sp>
        <p:nvSpPr>
          <p:cNvPr id="4" name="Footer Placeholder 4">
            <a:extLst>
              <a:ext uri="{FF2B5EF4-FFF2-40B4-BE49-F238E27FC236}">
                <a16:creationId xmlns:a16="http://schemas.microsoft.com/office/drawing/2014/main" id="{E55BEA5A-3A14-2909-5968-A1920ECB357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B3A518-4DB9-0577-D5E3-D35DDAF37F50}"/>
              </a:ext>
            </a:extLst>
          </p:cNvPr>
          <p:cNvSpPr>
            <a:spLocks noGrp="1"/>
          </p:cNvSpPr>
          <p:nvPr>
            <p:ph type="sldNum" sz="quarter" idx="12"/>
          </p:nvPr>
        </p:nvSpPr>
        <p:spPr/>
        <p:txBody>
          <a:bodyPr/>
          <a:lstStyle>
            <a:lvl1pPr>
              <a:defRPr/>
            </a:lvl1pPr>
          </a:lstStyle>
          <a:p>
            <a:pPr>
              <a:defRPr/>
            </a:pPr>
            <a:fld id="{30B8C3C9-A766-4266-ABC8-1131D4C86918}" type="slidenum">
              <a:rPr lang="en-US"/>
              <a:pPr>
                <a:defRPr/>
              </a:pPr>
              <a:t>‹#›</a:t>
            </a:fld>
            <a:endParaRPr lang="en-US" dirty="0"/>
          </a:p>
        </p:txBody>
      </p:sp>
    </p:spTree>
    <p:extLst>
      <p:ext uri="{BB962C8B-B14F-4D97-AF65-F5344CB8AC3E}">
        <p14:creationId xmlns:p14="http://schemas.microsoft.com/office/powerpoint/2010/main" val="22280868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3F5D98C5-5789-B590-8D02-866F588E837B}"/>
              </a:ext>
            </a:extLst>
          </p:cNvPr>
          <p:cNvSpPr>
            <a:spLocks noGrp="1"/>
          </p:cNvSpPr>
          <p:nvPr>
            <p:ph type="dt" sz="half" idx="10"/>
          </p:nvPr>
        </p:nvSpPr>
        <p:spPr/>
        <p:txBody>
          <a:bodyPr/>
          <a:lstStyle>
            <a:lvl1pPr>
              <a:defRPr/>
            </a:lvl1pPr>
          </a:lstStyle>
          <a:p>
            <a:pPr>
              <a:defRPr/>
            </a:pPr>
            <a:fld id="{E04D26DD-E413-4C61-B693-21A536562438}" type="datetimeFigureOut">
              <a:rPr lang="en-US"/>
              <a:pPr>
                <a:defRPr/>
              </a:pPr>
              <a:t>11/4/2023</a:t>
            </a:fld>
            <a:endParaRPr lang="en-US" dirty="0"/>
          </a:p>
        </p:txBody>
      </p:sp>
      <p:sp>
        <p:nvSpPr>
          <p:cNvPr id="3" name="Footer Placeholder 5">
            <a:extLst>
              <a:ext uri="{FF2B5EF4-FFF2-40B4-BE49-F238E27FC236}">
                <a16:creationId xmlns:a16="http://schemas.microsoft.com/office/drawing/2014/main" id="{7EAF7230-DCD3-DE2C-8CC7-80DF2AE456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E098E883-0681-CDC7-8DDB-60BDE141FB7D}"/>
              </a:ext>
            </a:extLst>
          </p:cNvPr>
          <p:cNvSpPr>
            <a:spLocks noGrp="1"/>
          </p:cNvSpPr>
          <p:nvPr>
            <p:ph type="sldNum" sz="quarter" idx="12"/>
          </p:nvPr>
        </p:nvSpPr>
        <p:spPr/>
        <p:txBody>
          <a:bodyPr/>
          <a:lstStyle>
            <a:lvl1pPr>
              <a:defRPr/>
            </a:lvl1pPr>
          </a:lstStyle>
          <a:p>
            <a:pPr>
              <a:defRPr/>
            </a:pPr>
            <a:fld id="{D632E29A-1428-4689-80AA-260485765513}" type="slidenum">
              <a:rPr lang="en-US"/>
              <a:pPr>
                <a:defRPr/>
              </a:pPr>
              <a:t>‹#›</a:t>
            </a:fld>
            <a:endParaRPr lang="en-US" dirty="0"/>
          </a:p>
        </p:txBody>
      </p:sp>
    </p:spTree>
    <p:extLst>
      <p:ext uri="{BB962C8B-B14F-4D97-AF65-F5344CB8AC3E}">
        <p14:creationId xmlns:p14="http://schemas.microsoft.com/office/powerpoint/2010/main" val="13926145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60120" y="2591850"/>
            <a:ext cx="3811905" cy="3277137"/>
          </a:xfrm>
        </p:spPr>
        <p:txBody>
          <a:bodyPr anchor="ct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F47F6903-5504-4035-D090-31B9E8C19F75}"/>
              </a:ext>
            </a:extLst>
          </p:cNvPr>
          <p:cNvSpPr>
            <a:spLocks noGrp="1"/>
          </p:cNvSpPr>
          <p:nvPr>
            <p:ph type="dt" sz="half" idx="10"/>
          </p:nvPr>
        </p:nvSpPr>
        <p:spPr/>
        <p:txBody>
          <a:bodyPr/>
          <a:lstStyle>
            <a:lvl1pPr>
              <a:defRPr/>
            </a:lvl1pPr>
          </a:lstStyle>
          <a:p>
            <a:pPr>
              <a:defRPr/>
            </a:pPr>
            <a:fld id="{3831E0CD-4988-42C9-AC2C-77125A1BE279}"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454CAB35-AD1A-871F-091F-F69507FD4D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284449-E4F7-0F1C-1D18-6EFED72B36F7}"/>
              </a:ext>
            </a:extLst>
          </p:cNvPr>
          <p:cNvSpPr>
            <a:spLocks noGrp="1"/>
          </p:cNvSpPr>
          <p:nvPr>
            <p:ph type="sldNum" sz="quarter" idx="12"/>
          </p:nvPr>
        </p:nvSpPr>
        <p:spPr/>
        <p:txBody>
          <a:bodyPr/>
          <a:lstStyle>
            <a:lvl1pPr>
              <a:defRPr/>
            </a:lvl1pPr>
          </a:lstStyle>
          <a:p>
            <a:pPr>
              <a:defRPr/>
            </a:pPr>
            <a:fld id="{CDC160E5-EFDB-457E-8840-7C25AC7AD6E8}" type="slidenum">
              <a:rPr lang="en-US"/>
              <a:pPr>
                <a:defRPr/>
              </a:pPr>
              <a:t>‹#›</a:t>
            </a:fld>
            <a:endParaRPr lang="en-US" dirty="0"/>
          </a:p>
        </p:txBody>
      </p:sp>
    </p:spTree>
    <p:extLst>
      <p:ext uri="{BB962C8B-B14F-4D97-AF65-F5344CB8AC3E}">
        <p14:creationId xmlns:p14="http://schemas.microsoft.com/office/powerpoint/2010/main" val="38838232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235971" y="2587752"/>
            <a:ext cx="3992856" cy="3593592"/>
          </a:xfrm>
        </p:spPr>
        <p:txBody>
          <a:bodyPr anchor="ct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Date Placeholder 7">
            <a:extLst>
              <a:ext uri="{FF2B5EF4-FFF2-40B4-BE49-F238E27FC236}">
                <a16:creationId xmlns:a16="http://schemas.microsoft.com/office/drawing/2014/main" id="{E5AC1EC2-034C-440F-6D96-7A9D06B8FB4C}"/>
              </a:ext>
            </a:extLst>
          </p:cNvPr>
          <p:cNvSpPr>
            <a:spLocks noGrp="1"/>
          </p:cNvSpPr>
          <p:nvPr>
            <p:ph type="dt" sz="half" idx="10"/>
          </p:nvPr>
        </p:nvSpPr>
        <p:spPr/>
        <p:txBody>
          <a:bodyPr/>
          <a:lstStyle>
            <a:lvl1pPr>
              <a:defRPr/>
            </a:lvl1pPr>
          </a:lstStyle>
          <a:p>
            <a:pPr>
              <a:defRPr/>
            </a:pPr>
            <a:fld id="{3C857B07-C5C7-4085-94EB-01B054941FDD}" type="datetimeFigureOut">
              <a:rPr lang="en-US"/>
              <a:pPr>
                <a:defRPr/>
              </a:pPr>
              <a:t>11/4/2023</a:t>
            </a:fld>
            <a:endParaRPr lang="en-US" dirty="0"/>
          </a:p>
        </p:txBody>
      </p:sp>
      <p:sp>
        <p:nvSpPr>
          <p:cNvPr id="6" name="Footer Placeholder 8">
            <a:extLst>
              <a:ext uri="{FF2B5EF4-FFF2-40B4-BE49-F238E27FC236}">
                <a16:creationId xmlns:a16="http://schemas.microsoft.com/office/drawing/2014/main" id="{751EC80E-FE30-CC0B-4790-8A0C19045529}"/>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7" name="Slide Number Placeholder 9">
            <a:extLst>
              <a:ext uri="{FF2B5EF4-FFF2-40B4-BE49-F238E27FC236}">
                <a16:creationId xmlns:a16="http://schemas.microsoft.com/office/drawing/2014/main" id="{BEA60E1B-F1F8-E5D8-0722-037D8E9DAAD1}"/>
              </a:ext>
            </a:extLst>
          </p:cNvPr>
          <p:cNvSpPr>
            <a:spLocks noGrp="1"/>
          </p:cNvSpPr>
          <p:nvPr>
            <p:ph type="sldNum" sz="quarter" idx="12"/>
          </p:nvPr>
        </p:nvSpPr>
        <p:spPr/>
        <p:txBody>
          <a:bodyPr/>
          <a:lstStyle>
            <a:lvl1pPr>
              <a:defRPr/>
            </a:lvl1pPr>
          </a:lstStyle>
          <a:p>
            <a:pPr>
              <a:defRPr/>
            </a:pPr>
            <a:fld id="{72F7D206-7929-452D-B00E-DA1E7B67562F}" type="slidenum">
              <a:rPr lang="en-US"/>
              <a:pPr>
                <a:defRPr/>
              </a:pPr>
              <a:t>‹#›</a:t>
            </a:fld>
            <a:endParaRPr lang="en-US" dirty="0"/>
          </a:p>
        </p:txBody>
      </p:sp>
    </p:spTree>
    <p:extLst>
      <p:ext uri="{BB962C8B-B14F-4D97-AF65-F5344CB8AC3E}">
        <p14:creationId xmlns:p14="http://schemas.microsoft.com/office/powerpoint/2010/main" val="39144338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4367C-9C1E-9FEB-347A-FD713D4C8B73}"/>
              </a:ext>
            </a:extLst>
          </p:cNvPr>
          <p:cNvSpPr>
            <a:spLocks noGrp="1"/>
          </p:cNvSpPr>
          <p:nvPr>
            <p:ph type="dt" sz="half" idx="10"/>
          </p:nvPr>
        </p:nvSpPr>
        <p:spPr/>
        <p:txBody>
          <a:bodyPr/>
          <a:lstStyle>
            <a:lvl1pPr>
              <a:defRPr/>
            </a:lvl1pPr>
          </a:lstStyle>
          <a:p>
            <a:pPr>
              <a:defRPr/>
            </a:pPr>
            <a:fld id="{00E51B7D-44FF-4E5D-93A3-E32D06632F62}"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B02A1C44-402E-34F9-F36B-0D3CDF849E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3F68C5-23DC-F5AE-D49A-D87678652C1A}"/>
              </a:ext>
            </a:extLst>
          </p:cNvPr>
          <p:cNvSpPr>
            <a:spLocks noGrp="1"/>
          </p:cNvSpPr>
          <p:nvPr>
            <p:ph type="sldNum" sz="quarter" idx="12"/>
          </p:nvPr>
        </p:nvSpPr>
        <p:spPr/>
        <p:txBody>
          <a:bodyPr/>
          <a:lstStyle>
            <a:lvl1pPr>
              <a:defRPr/>
            </a:lvl1pPr>
          </a:lstStyle>
          <a:p>
            <a:pPr>
              <a:defRPr/>
            </a:pPr>
            <a:fld id="{0DD61EEF-A594-474B-8F5A-7520B1D81A4B}" type="slidenum">
              <a:rPr lang="en-US"/>
              <a:pPr>
                <a:defRPr/>
              </a:pPr>
              <a:t>‹#›</a:t>
            </a:fld>
            <a:endParaRPr lang="en-US" dirty="0"/>
          </a:p>
        </p:txBody>
      </p:sp>
    </p:spTree>
    <p:extLst>
      <p:ext uri="{BB962C8B-B14F-4D97-AF65-F5344CB8AC3E}">
        <p14:creationId xmlns:p14="http://schemas.microsoft.com/office/powerpoint/2010/main" val="12768471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FEAF0-CB44-B5DB-C19A-F91D296F2BAA}"/>
              </a:ext>
            </a:extLst>
          </p:cNvPr>
          <p:cNvSpPr/>
          <p:nvPr/>
        </p:nvSpPr>
        <p:spPr>
          <a:xfrm>
            <a:off x="7108825" y="0"/>
            <a:ext cx="50831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6">
            <a:extLst>
              <a:ext uri="{FF2B5EF4-FFF2-40B4-BE49-F238E27FC236}">
                <a16:creationId xmlns:a16="http://schemas.microsoft.com/office/drawing/2014/main" id="{264F31D2-1115-BF10-426C-85A1BF72332C}"/>
              </a:ext>
            </a:extLst>
          </p:cNvPr>
          <p:cNvSpPr>
            <a:spLocks noGrp="1"/>
          </p:cNvSpPr>
          <p:nvPr>
            <p:ph type="dt" sz="half" idx="10"/>
          </p:nvPr>
        </p:nvSpPr>
        <p:spPr>
          <a:xfrm>
            <a:off x="7618413" y="6356350"/>
            <a:ext cx="2522537" cy="365125"/>
          </a:xfrm>
        </p:spPr>
        <p:txBody>
          <a:bodyPr/>
          <a:lstStyle>
            <a:lvl1pPr>
              <a:defRPr>
                <a:solidFill>
                  <a:schemeClr val="bg1"/>
                </a:solidFill>
              </a:defRPr>
            </a:lvl1pPr>
          </a:lstStyle>
          <a:p>
            <a:pPr>
              <a:defRPr/>
            </a:pPr>
            <a:fld id="{1D8994F0-CFCE-479A-B6A1-FA96C1E7D805}" type="datetimeFigureOut">
              <a:rPr lang="en-US"/>
              <a:pPr>
                <a:defRPr/>
              </a:pPr>
              <a:t>11/4/2023</a:t>
            </a:fld>
            <a:endParaRPr lang="en-US" dirty="0"/>
          </a:p>
        </p:txBody>
      </p:sp>
      <p:sp>
        <p:nvSpPr>
          <p:cNvPr id="6" name="Footer Placeholder 7">
            <a:extLst>
              <a:ext uri="{FF2B5EF4-FFF2-40B4-BE49-F238E27FC236}">
                <a16:creationId xmlns:a16="http://schemas.microsoft.com/office/drawing/2014/main" id="{88075790-FDAE-E90B-8ED7-C226F30BF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9767050B-00EE-0126-E557-2813084E0187}"/>
              </a:ext>
            </a:extLst>
          </p:cNvPr>
          <p:cNvSpPr>
            <a:spLocks noGrp="1"/>
          </p:cNvSpPr>
          <p:nvPr>
            <p:ph type="sldNum" sz="quarter" idx="12"/>
          </p:nvPr>
        </p:nvSpPr>
        <p:spPr/>
        <p:txBody>
          <a:bodyPr/>
          <a:lstStyle>
            <a:lvl1pPr>
              <a:defRPr>
                <a:solidFill>
                  <a:schemeClr val="bg1"/>
                </a:solidFill>
              </a:defRPr>
            </a:lvl1pPr>
          </a:lstStyle>
          <a:p>
            <a:pPr>
              <a:defRPr/>
            </a:pPr>
            <a:fld id="{91952D1E-DFAF-412A-94FD-98712477C898}" type="slidenum">
              <a:rPr lang="en-US"/>
              <a:pPr>
                <a:defRPr/>
              </a:pPr>
              <a:t>‹#›</a:t>
            </a:fld>
            <a:endParaRPr lang="en-US" dirty="0"/>
          </a:p>
        </p:txBody>
      </p:sp>
    </p:spTree>
    <p:extLst>
      <p:ext uri="{BB962C8B-B14F-4D97-AF65-F5344CB8AC3E}">
        <p14:creationId xmlns:p14="http://schemas.microsoft.com/office/powerpoint/2010/main" val="30985861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4D99CF4-6E6E-E180-03DD-C57241A613BA}"/>
              </a:ext>
            </a:extLst>
          </p:cNvPr>
          <p:cNvSpPr>
            <a:spLocks noGrp="1"/>
          </p:cNvSpPr>
          <p:nvPr>
            <p:ph type="dt" sz="half" idx="10"/>
          </p:nvPr>
        </p:nvSpPr>
        <p:spPr/>
        <p:txBody>
          <a:bodyPr/>
          <a:lstStyle>
            <a:lvl1pPr>
              <a:defRPr/>
            </a:lvl1pPr>
          </a:lstStyle>
          <a:p>
            <a:pPr>
              <a:defRPr/>
            </a:pPr>
            <a:fld id="{26E9B904-9258-4A38-9720-401C2C216213}"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589F9D70-182A-05AC-7724-91D7F600F6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71D48A-C4E8-D049-A9D0-948141B51D3F}"/>
              </a:ext>
            </a:extLst>
          </p:cNvPr>
          <p:cNvSpPr>
            <a:spLocks noGrp="1"/>
          </p:cNvSpPr>
          <p:nvPr>
            <p:ph type="sldNum" sz="quarter" idx="12"/>
          </p:nvPr>
        </p:nvSpPr>
        <p:spPr/>
        <p:txBody>
          <a:bodyPr/>
          <a:lstStyle>
            <a:lvl1pPr>
              <a:defRPr/>
            </a:lvl1pPr>
          </a:lstStyle>
          <a:p>
            <a:pPr>
              <a:defRPr/>
            </a:pPr>
            <a:fld id="{8B6D870B-A059-4071-BFC3-166E56DA83C1}" type="slidenum">
              <a:rPr lang="en-US"/>
              <a:pPr>
                <a:defRPr/>
              </a:pPr>
              <a:t>‹#›</a:t>
            </a:fld>
            <a:endParaRPr lang="en-US" dirty="0"/>
          </a:p>
        </p:txBody>
      </p:sp>
    </p:spTree>
    <p:extLst>
      <p:ext uri="{BB962C8B-B14F-4D97-AF65-F5344CB8AC3E}">
        <p14:creationId xmlns:p14="http://schemas.microsoft.com/office/powerpoint/2010/main" val="8170332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BF752-2D29-882B-F90C-F34FC4587217}"/>
              </a:ext>
            </a:extLst>
          </p:cNvPr>
          <p:cNvSpPr>
            <a:spLocks noGrp="1"/>
          </p:cNvSpPr>
          <p:nvPr>
            <p:ph type="dt" sz="half" idx="10"/>
          </p:nvPr>
        </p:nvSpPr>
        <p:spPr/>
        <p:txBody>
          <a:bodyPr/>
          <a:lstStyle>
            <a:lvl1pPr>
              <a:defRPr/>
            </a:lvl1pPr>
          </a:lstStyle>
          <a:p>
            <a:pPr>
              <a:defRPr/>
            </a:pPr>
            <a:fld id="{40724819-9B96-4BF3-807A-DDBED92765CC}"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ED27FB8A-770F-FACE-BE39-47BAC1844C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C243A7-3416-CAFD-3E88-DAD694CADAF8}"/>
              </a:ext>
            </a:extLst>
          </p:cNvPr>
          <p:cNvSpPr>
            <a:spLocks noGrp="1"/>
          </p:cNvSpPr>
          <p:nvPr>
            <p:ph type="sldNum" sz="quarter" idx="12"/>
          </p:nvPr>
        </p:nvSpPr>
        <p:spPr/>
        <p:txBody>
          <a:bodyPr/>
          <a:lstStyle>
            <a:lvl1pPr>
              <a:defRPr/>
            </a:lvl1pPr>
          </a:lstStyle>
          <a:p>
            <a:pPr>
              <a:defRPr/>
            </a:pPr>
            <a:fld id="{652AAA41-9998-4508-8E24-4EA8D4C6374C}" type="slidenum">
              <a:rPr lang="en-US"/>
              <a:pPr>
                <a:defRPr/>
              </a:pPr>
              <a:t>‹#›</a:t>
            </a:fld>
            <a:endParaRPr lang="en-US" dirty="0"/>
          </a:p>
        </p:txBody>
      </p:sp>
    </p:spTree>
    <p:extLst>
      <p:ext uri="{BB962C8B-B14F-4D97-AF65-F5344CB8AC3E}">
        <p14:creationId xmlns:p14="http://schemas.microsoft.com/office/powerpoint/2010/main" val="33533813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789607-7312-4645-9DB1-976B90764F81}"/>
              </a:ext>
            </a:extLst>
          </p:cNvPr>
          <p:cNvSpPr>
            <a:spLocks noGrp="1"/>
          </p:cNvSpPr>
          <p:nvPr>
            <p:ph type="dt" sz="half" idx="10"/>
          </p:nvPr>
        </p:nvSpPr>
        <p:spPr/>
        <p:txBody>
          <a:bodyPr/>
          <a:lstStyle>
            <a:lvl1pPr>
              <a:defRPr/>
            </a:lvl1pPr>
          </a:lstStyle>
          <a:p>
            <a:pPr>
              <a:defRPr/>
            </a:pPr>
            <a:fld id="{2753D08C-88B6-4C03-9F0B-63CC9557C398}"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AEF57132-6B07-451E-38BD-4B8D6F0566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64B18D-AF40-D6E6-7D23-A16B2E8FC20A}"/>
              </a:ext>
            </a:extLst>
          </p:cNvPr>
          <p:cNvSpPr>
            <a:spLocks noGrp="1"/>
          </p:cNvSpPr>
          <p:nvPr>
            <p:ph type="sldNum" sz="quarter" idx="12"/>
          </p:nvPr>
        </p:nvSpPr>
        <p:spPr/>
        <p:txBody>
          <a:bodyPr/>
          <a:lstStyle>
            <a:lvl1pPr>
              <a:defRPr/>
            </a:lvl1pPr>
          </a:lstStyle>
          <a:p>
            <a:pPr>
              <a:defRPr/>
            </a:pPr>
            <a:fld id="{A15220EE-B347-43DF-992E-7EC9FE4684EF}" type="slidenum">
              <a:rPr lang="en-US"/>
              <a:pPr>
                <a:defRPr/>
              </a:pPr>
              <a:t>‹#›</a:t>
            </a:fld>
            <a:endParaRPr lang="en-US" dirty="0"/>
          </a:p>
        </p:txBody>
      </p:sp>
    </p:spTree>
    <p:extLst>
      <p:ext uri="{BB962C8B-B14F-4D97-AF65-F5344CB8AC3E}">
        <p14:creationId xmlns:p14="http://schemas.microsoft.com/office/powerpoint/2010/main" val="9517819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2807E75-CE23-C89C-F103-96D7CC991A07}"/>
              </a:ext>
            </a:extLst>
          </p:cNvPr>
          <p:cNvSpPr>
            <a:spLocks noGrp="1"/>
          </p:cNvSpPr>
          <p:nvPr>
            <p:ph type="dt" sz="half" idx="10"/>
          </p:nvPr>
        </p:nvSpPr>
        <p:spPr/>
        <p:txBody>
          <a:bodyPr/>
          <a:lstStyle>
            <a:lvl1pPr>
              <a:defRPr/>
            </a:lvl1pPr>
          </a:lstStyle>
          <a:p>
            <a:pPr>
              <a:defRPr/>
            </a:pPr>
            <a:fld id="{93ED0CDE-FDFF-4092-86D7-B102EBAA2B9D}" type="datetimeFigureOut">
              <a:rPr lang="en-US"/>
              <a:pPr>
                <a:defRPr/>
              </a:pPr>
              <a:t>11/4/2023</a:t>
            </a:fld>
            <a:endParaRPr lang="en-US" dirty="0"/>
          </a:p>
        </p:txBody>
      </p:sp>
      <p:sp>
        <p:nvSpPr>
          <p:cNvPr id="6" name="Footer Placeholder 4">
            <a:extLst>
              <a:ext uri="{FF2B5EF4-FFF2-40B4-BE49-F238E27FC236}">
                <a16:creationId xmlns:a16="http://schemas.microsoft.com/office/drawing/2014/main" id="{755CE638-2BE9-EF96-89AC-5069AFEAFA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92E1B1D-1C16-B0E1-54C5-E12814F381E8}"/>
              </a:ext>
            </a:extLst>
          </p:cNvPr>
          <p:cNvSpPr>
            <a:spLocks noGrp="1"/>
          </p:cNvSpPr>
          <p:nvPr>
            <p:ph type="sldNum" sz="quarter" idx="12"/>
          </p:nvPr>
        </p:nvSpPr>
        <p:spPr/>
        <p:txBody>
          <a:bodyPr/>
          <a:lstStyle>
            <a:lvl1pPr>
              <a:defRPr/>
            </a:lvl1pPr>
          </a:lstStyle>
          <a:p>
            <a:pPr>
              <a:defRPr/>
            </a:pPr>
            <a:fld id="{798E4467-AA1A-4F6B-A803-BB427DE7A837}" type="slidenum">
              <a:rPr lang="en-US"/>
              <a:pPr>
                <a:defRPr/>
              </a:pPr>
              <a:t>‹#›</a:t>
            </a:fld>
            <a:endParaRPr lang="en-US" dirty="0"/>
          </a:p>
        </p:txBody>
      </p:sp>
    </p:spTree>
    <p:extLst>
      <p:ext uri="{BB962C8B-B14F-4D97-AF65-F5344CB8AC3E}">
        <p14:creationId xmlns:p14="http://schemas.microsoft.com/office/powerpoint/2010/main" val="2802243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B2CF3CF-5A7A-F913-A4BA-F80D92AAC60E}"/>
              </a:ext>
            </a:extLst>
          </p:cNvPr>
          <p:cNvGrpSpPr>
            <a:grpSpLocks/>
          </p:cNvGrpSpPr>
          <p:nvPr/>
        </p:nvGrpSpPr>
        <p:grpSpPr bwMode="auto">
          <a:xfrm>
            <a:off x="0" y="1"/>
            <a:ext cx="12192000" cy="6856413"/>
            <a:chOff x="0" y="0"/>
            <a:chExt cx="5760" cy="4319"/>
          </a:xfrm>
        </p:grpSpPr>
        <p:sp>
          <p:nvSpPr>
            <p:cNvPr id="3" name="Freeform 3">
              <a:extLst>
                <a:ext uri="{FF2B5EF4-FFF2-40B4-BE49-F238E27FC236}">
                  <a16:creationId xmlns:a16="http://schemas.microsoft.com/office/drawing/2014/main" id="{2B9C8E5E-3973-0B24-73F7-886822299BE3}"/>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4" name="Freeform 4">
              <a:extLst>
                <a:ext uri="{FF2B5EF4-FFF2-40B4-BE49-F238E27FC236}">
                  <a16:creationId xmlns:a16="http://schemas.microsoft.com/office/drawing/2014/main" id="{3BBE6BDC-B20D-3ECF-F8A8-EBAE4971B499}"/>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5" name="Freeform 5">
              <a:extLst>
                <a:ext uri="{FF2B5EF4-FFF2-40B4-BE49-F238E27FC236}">
                  <a16:creationId xmlns:a16="http://schemas.microsoft.com/office/drawing/2014/main" id="{54C082B4-8C94-DD9C-8368-45D8462A5E70}"/>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6" name="Freeform 6">
              <a:extLst>
                <a:ext uri="{FF2B5EF4-FFF2-40B4-BE49-F238E27FC236}">
                  <a16:creationId xmlns:a16="http://schemas.microsoft.com/office/drawing/2014/main" id="{DE3A527C-A899-AA0A-5325-08E040E24CE6}"/>
                </a:ext>
              </a:extLst>
            </p:cNvPr>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7" name="Freeform 7">
              <a:extLst>
                <a:ext uri="{FF2B5EF4-FFF2-40B4-BE49-F238E27FC236}">
                  <a16:creationId xmlns:a16="http://schemas.microsoft.com/office/drawing/2014/main" id="{88BF18A4-1C9C-0A1A-54B3-0D778E7FBDCE}"/>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8" name="Freeform 8">
              <a:extLst>
                <a:ext uri="{FF2B5EF4-FFF2-40B4-BE49-F238E27FC236}">
                  <a16:creationId xmlns:a16="http://schemas.microsoft.com/office/drawing/2014/main" id="{973A0EB9-E02E-9297-7CB8-0ACB4BF9C2D9}"/>
                </a:ext>
              </a:extLst>
            </p:cNvPr>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9" name="Freeform 9">
              <a:extLst>
                <a:ext uri="{FF2B5EF4-FFF2-40B4-BE49-F238E27FC236}">
                  <a16:creationId xmlns:a16="http://schemas.microsoft.com/office/drawing/2014/main" id="{D457CFF5-0EA7-CE18-DF02-09127D0D7749}"/>
                </a:ext>
              </a:extLst>
            </p:cNvPr>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0" name="Freeform 10">
              <a:extLst>
                <a:ext uri="{FF2B5EF4-FFF2-40B4-BE49-F238E27FC236}">
                  <a16:creationId xmlns:a16="http://schemas.microsoft.com/office/drawing/2014/main" id="{F064E352-D229-D3EE-C0B6-F06832899FC3}"/>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 name="Freeform 11">
              <a:extLst>
                <a:ext uri="{FF2B5EF4-FFF2-40B4-BE49-F238E27FC236}">
                  <a16:creationId xmlns:a16="http://schemas.microsoft.com/office/drawing/2014/main" id="{6BCB69C5-D2EF-E444-90FA-566BB82940D1}"/>
                </a:ext>
              </a:extLst>
            </p:cNvPr>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2" name="Freeform 12">
              <a:extLst>
                <a:ext uri="{FF2B5EF4-FFF2-40B4-BE49-F238E27FC236}">
                  <a16:creationId xmlns:a16="http://schemas.microsoft.com/office/drawing/2014/main" id="{1189C38A-8B52-1880-90C7-BB09805A5E8B}"/>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3" name="Freeform 13">
              <a:extLst>
                <a:ext uri="{FF2B5EF4-FFF2-40B4-BE49-F238E27FC236}">
                  <a16:creationId xmlns:a16="http://schemas.microsoft.com/office/drawing/2014/main" id="{07BFA13F-078A-363F-4DC5-797E06C0B632}"/>
                </a:ext>
              </a:extLst>
            </p:cNvPr>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4" name="Freeform 14">
              <a:extLst>
                <a:ext uri="{FF2B5EF4-FFF2-40B4-BE49-F238E27FC236}">
                  <a16:creationId xmlns:a16="http://schemas.microsoft.com/office/drawing/2014/main" id="{6817B2C3-EF4B-A58B-8905-B41114D597E1}"/>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5" name="Freeform 15">
              <a:extLst>
                <a:ext uri="{FF2B5EF4-FFF2-40B4-BE49-F238E27FC236}">
                  <a16:creationId xmlns:a16="http://schemas.microsoft.com/office/drawing/2014/main" id="{F4D08E7A-A569-F8CD-84AF-28DDC25F4A1E}"/>
                </a:ext>
              </a:extLst>
            </p:cNvPr>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6" name="Freeform 16">
              <a:extLst>
                <a:ext uri="{FF2B5EF4-FFF2-40B4-BE49-F238E27FC236}">
                  <a16:creationId xmlns:a16="http://schemas.microsoft.com/office/drawing/2014/main" id="{2B025B7B-B285-21FA-F905-420D1B35964E}"/>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7" name="Freeform 17">
              <a:extLst>
                <a:ext uri="{FF2B5EF4-FFF2-40B4-BE49-F238E27FC236}">
                  <a16:creationId xmlns:a16="http://schemas.microsoft.com/office/drawing/2014/main" id="{313E10B0-6D70-27B7-2890-873C210E7C81}"/>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8" name="Freeform 18">
              <a:extLst>
                <a:ext uri="{FF2B5EF4-FFF2-40B4-BE49-F238E27FC236}">
                  <a16:creationId xmlns:a16="http://schemas.microsoft.com/office/drawing/2014/main" id="{D0C9F94B-E027-8DA3-4FC9-39F25C333EDA}"/>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9" name="Freeform 19">
              <a:extLst>
                <a:ext uri="{FF2B5EF4-FFF2-40B4-BE49-F238E27FC236}">
                  <a16:creationId xmlns:a16="http://schemas.microsoft.com/office/drawing/2014/main" id="{01BCC3C7-555C-A125-A180-78B2141FB1DD}"/>
                </a:ext>
              </a:extLst>
            </p:cNvPr>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0" name="Freeform 20">
              <a:extLst>
                <a:ext uri="{FF2B5EF4-FFF2-40B4-BE49-F238E27FC236}">
                  <a16:creationId xmlns:a16="http://schemas.microsoft.com/office/drawing/2014/main" id="{25F6293E-18C2-52C1-B0C3-460AAEA5066C}"/>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1" name="Freeform 21">
              <a:extLst>
                <a:ext uri="{FF2B5EF4-FFF2-40B4-BE49-F238E27FC236}">
                  <a16:creationId xmlns:a16="http://schemas.microsoft.com/office/drawing/2014/main" id="{EEB12DB0-919B-0BF6-DAB4-5BAE7F62BA1A}"/>
                </a:ext>
              </a:extLst>
            </p:cNvPr>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2" name="Freeform 22">
              <a:extLst>
                <a:ext uri="{FF2B5EF4-FFF2-40B4-BE49-F238E27FC236}">
                  <a16:creationId xmlns:a16="http://schemas.microsoft.com/office/drawing/2014/main" id="{65E16D0D-4F44-3BEA-D7DD-03B91C601257}"/>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3" name="Freeform 23">
              <a:extLst>
                <a:ext uri="{FF2B5EF4-FFF2-40B4-BE49-F238E27FC236}">
                  <a16:creationId xmlns:a16="http://schemas.microsoft.com/office/drawing/2014/main" id="{87CB50FE-6DD7-2295-41CA-444ADE5DEB4C}"/>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24" name="Freeform 24">
              <a:extLst>
                <a:ext uri="{FF2B5EF4-FFF2-40B4-BE49-F238E27FC236}">
                  <a16:creationId xmlns:a16="http://schemas.microsoft.com/office/drawing/2014/main" id="{3208D905-FD8E-4EB9-3AD2-1F54CA211800}"/>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5" name="Freeform 25">
              <a:extLst>
                <a:ext uri="{FF2B5EF4-FFF2-40B4-BE49-F238E27FC236}">
                  <a16:creationId xmlns:a16="http://schemas.microsoft.com/office/drawing/2014/main" id="{B806937B-64A8-4FA5-1F0B-EA62009863A5}"/>
                </a:ext>
              </a:extLst>
            </p:cNvPr>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6" name="Freeform 26">
              <a:extLst>
                <a:ext uri="{FF2B5EF4-FFF2-40B4-BE49-F238E27FC236}">
                  <a16:creationId xmlns:a16="http://schemas.microsoft.com/office/drawing/2014/main" id="{F1E815AE-8F4A-B1F0-32D3-83373BB17EC5}"/>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7" name="Freeform 27">
              <a:extLst>
                <a:ext uri="{FF2B5EF4-FFF2-40B4-BE49-F238E27FC236}">
                  <a16:creationId xmlns:a16="http://schemas.microsoft.com/office/drawing/2014/main" id="{4048A690-791F-4ADA-A1F8-40B5A89FD0DC}"/>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8" name="Freeform 28">
              <a:extLst>
                <a:ext uri="{FF2B5EF4-FFF2-40B4-BE49-F238E27FC236}">
                  <a16:creationId xmlns:a16="http://schemas.microsoft.com/office/drawing/2014/main" id="{DD5BD5EE-FCE0-23FE-83DF-0CDCCD205B0C}"/>
                </a:ext>
              </a:extLst>
            </p:cNvPr>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9" name="Freeform 29">
              <a:extLst>
                <a:ext uri="{FF2B5EF4-FFF2-40B4-BE49-F238E27FC236}">
                  <a16:creationId xmlns:a16="http://schemas.microsoft.com/office/drawing/2014/main" id="{57B50565-9A7B-D67E-BFE9-BAFCA786513A}"/>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30" name="Freeform 30">
              <a:extLst>
                <a:ext uri="{FF2B5EF4-FFF2-40B4-BE49-F238E27FC236}">
                  <a16:creationId xmlns:a16="http://schemas.microsoft.com/office/drawing/2014/main" id="{8181E001-ECD2-2283-4A14-7F8193AA4811}"/>
                </a:ext>
              </a:extLst>
            </p:cNvPr>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31" name="Freeform 31">
              <a:extLst>
                <a:ext uri="{FF2B5EF4-FFF2-40B4-BE49-F238E27FC236}">
                  <a16:creationId xmlns:a16="http://schemas.microsoft.com/office/drawing/2014/main" id="{B24EFEC1-65C6-B0E4-4C76-C517296EF49A}"/>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32" name="Freeform 32">
              <a:extLst>
                <a:ext uri="{FF2B5EF4-FFF2-40B4-BE49-F238E27FC236}">
                  <a16:creationId xmlns:a16="http://schemas.microsoft.com/office/drawing/2014/main" id="{196BDE5D-104C-A6FF-C543-7651F5CD286B}"/>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33" name="Freeform 33">
              <a:extLst>
                <a:ext uri="{FF2B5EF4-FFF2-40B4-BE49-F238E27FC236}">
                  <a16:creationId xmlns:a16="http://schemas.microsoft.com/office/drawing/2014/main" id="{25922D9A-D3B9-F6F1-ED4B-63469C7781AD}"/>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34" name="Freeform 34">
              <a:extLst>
                <a:ext uri="{FF2B5EF4-FFF2-40B4-BE49-F238E27FC236}">
                  <a16:creationId xmlns:a16="http://schemas.microsoft.com/office/drawing/2014/main" id="{D85372D5-5297-4AB6-8211-F9376ECBD4C2}"/>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35" name="Freeform 35">
              <a:extLst>
                <a:ext uri="{FF2B5EF4-FFF2-40B4-BE49-F238E27FC236}">
                  <a16:creationId xmlns:a16="http://schemas.microsoft.com/office/drawing/2014/main" id="{EF976A8B-7385-4EB9-83FA-C02CB5D073D0}"/>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36" name="Freeform 36">
              <a:extLst>
                <a:ext uri="{FF2B5EF4-FFF2-40B4-BE49-F238E27FC236}">
                  <a16:creationId xmlns:a16="http://schemas.microsoft.com/office/drawing/2014/main" id="{D6AAD3F7-BBC7-CEFD-0F3B-188FF8A4CE95}"/>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37" name="Freeform 37">
              <a:extLst>
                <a:ext uri="{FF2B5EF4-FFF2-40B4-BE49-F238E27FC236}">
                  <a16:creationId xmlns:a16="http://schemas.microsoft.com/office/drawing/2014/main" id="{49666D15-3E48-85BB-0AD4-C41C1965ECDA}"/>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38" name="Freeform 38">
              <a:extLst>
                <a:ext uri="{FF2B5EF4-FFF2-40B4-BE49-F238E27FC236}">
                  <a16:creationId xmlns:a16="http://schemas.microsoft.com/office/drawing/2014/main" id="{FABE7249-1ED7-954D-8283-F45EF42998E2}"/>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grpSp>
          <p:nvGrpSpPr>
            <p:cNvPr id="39" name="Group 39">
              <a:extLst>
                <a:ext uri="{FF2B5EF4-FFF2-40B4-BE49-F238E27FC236}">
                  <a16:creationId xmlns:a16="http://schemas.microsoft.com/office/drawing/2014/main" id="{C27C2582-E1EF-8946-865D-174FF66C8857}"/>
                </a:ext>
              </a:extLst>
            </p:cNvPr>
            <p:cNvGrpSpPr>
              <a:grpSpLocks/>
            </p:cNvGrpSpPr>
            <p:nvPr userDrawn="1"/>
          </p:nvGrpSpPr>
          <p:grpSpPr bwMode="auto">
            <a:xfrm>
              <a:off x="0" y="1632"/>
              <a:ext cx="5758" cy="1858"/>
              <a:chOff x="0" y="1632"/>
              <a:chExt cx="5758" cy="1858"/>
            </a:xfrm>
          </p:grpSpPr>
          <p:sp>
            <p:nvSpPr>
              <p:cNvPr id="40" name="Freeform 40">
                <a:extLst>
                  <a:ext uri="{FF2B5EF4-FFF2-40B4-BE49-F238E27FC236}">
                    <a16:creationId xmlns:a16="http://schemas.microsoft.com/office/drawing/2014/main" id="{8DDCCED3-BDE0-FCF1-D45E-4D41B0AA3D20}"/>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41" name="Freeform 41">
                <a:extLst>
                  <a:ext uri="{FF2B5EF4-FFF2-40B4-BE49-F238E27FC236}">
                    <a16:creationId xmlns:a16="http://schemas.microsoft.com/office/drawing/2014/main" id="{24D98FD7-DD6E-9A0E-B9DB-48868B9AB72C}"/>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grpSp>
      </p:grpSp>
      <p:sp>
        <p:nvSpPr>
          <p:cNvPr id="115754"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115755"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42" name="Rectangle 44">
            <a:extLst>
              <a:ext uri="{FF2B5EF4-FFF2-40B4-BE49-F238E27FC236}">
                <a16:creationId xmlns:a16="http://schemas.microsoft.com/office/drawing/2014/main" id="{5D6FB7D5-5B10-197D-2029-D1FA04A1606B}"/>
              </a:ext>
            </a:extLst>
          </p:cNvPr>
          <p:cNvSpPr>
            <a:spLocks noGrp="1" noChangeArrowheads="1"/>
          </p:cNvSpPr>
          <p:nvPr>
            <p:ph type="dt" sz="quarter" idx="10"/>
          </p:nvPr>
        </p:nvSpPr>
        <p:spPr/>
        <p:txBody>
          <a:bodyPr/>
          <a:lstStyle>
            <a:lvl1pPr>
              <a:defRPr smtClean="0"/>
            </a:lvl1pPr>
          </a:lstStyle>
          <a:p>
            <a:pPr>
              <a:defRPr/>
            </a:pPr>
            <a:fld id="{4CA59B81-F911-4496-8DAA-CB67391308A0}" type="datetimeFigureOut">
              <a:rPr lang="en-US"/>
              <a:pPr>
                <a:defRPr/>
              </a:pPr>
              <a:t>11/4/2023</a:t>
            </a:fld>
            <a:endParaRPr lang="en-US"/>
          </a:p>
        </p:txBody>
      </p:sp>
      <p:sp>
        <p:nvSpPr>
          <p:cNvPr id="43" name="Rectangle 45">
            <a:extLst>
              <a:ext uri="{FF2B5EF4-FFF2-40B4-BE49-F238E27FC236}">
                <a16:creationId xmlns:a16="http://schemas.microsoft.com/office/drawing/2014/main" id="{94598C9A-B1C4-3E84-94B3-C95002CCC185}"/>
              </a:ext>
            </a:extLst>
          </p:cNvPr>
          <p:cNvSpPr>
            <a:spLocks noGrp="1" noChangeArrowheads="1"/>
          </p:cNvSpPr>
          <p:nvPr>
            <p:ph type="ftr" sz="quarter" idx="11"/>
          </p:nvPr>
        </p:nvSpPr>
        <p:spPr/>
        <p:txBody>
          <a:bodyPr/>
          <a:lstStyle>
            <a:lvl1pPr>
              <a:defRPr/>
            </a:lvl1pPr>
          </a:lstStyle>
          <a:p>
            <a:pPr>
              <a:defRPr/>
            </a:pPr>
            <a:endParaRPr lang="en-US"/>
          </a:p>
        </p:txBody>
      </p:sp>
      <p:sp>
        <p:nvSpPr>
          <p:cNvPr id="44" name="Rectangle 46">
            <a:extLst>
              <a:ext uri="{FF2B5EF4-FFF2-40B4-BE49-F238E27FC236}">
                <a16:creationId xmlns:a16="http://schemas.microsoft.com/office/drawing/2014/main" id="{3EE04E4C-DA44-92BA-1C90-D0F72041BAEA}"/>
              </a:ext>
            </a:extLst>
          </p:cNvPr>
          <p:cNvSpPr>
            <a:spLocks noGrp="1" noChangeArrowheads="1"/>
          </p:cNvSpPr>
          <p:nvPr>
            <p:ph type="sldNum" sz="quarter" idx="12"/>
          </p:nvPr>
        </p:nvSpPr>
        <p:spPr/>
        <p:txBody>
          <a:bodyPr/>
          <a:lstStyle>
            <a:lvl1pPr>
              <a:defRPr/>
            </a:lvl1pPr>
          </a:lstStyle>
          <a:p>
            <a:fld id="{04340447-7D75-4896-8D42-46A6DA45E771}" type="slidenum">
              <a:rPr lang="en-US" altLang="en-US"/>
              <a:pPr/>
              <a:t>‹#›</a:t>
            </a:fld>
            <a:endParaRPr lang="en-US" altLang="en-US"/>
          </a:p>
        </p:txBody>
      </p:sp>
    </p:spTree>
    <p:extLst>
      <p:ext uri="{BB962C8B-B14F-4D97-AF65-F5344CB8AC3E}">
        <p14:creationId xmlns:p14="http://schemas.microsoft.com/office/powerpoint/2010/main" val="25611229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id="{7656918F-E715-D888-C4E7-0BD6A55D99E6}"/>
              </a:ext>
            </a:extLst>
          </p:cNvPr>
          <p:cNvSpPr>
            <a:spLocks noGrp="1"/>
          </p:cNvSpPr>
          <p:nvPr>
            <p:ph type="dt" sz="half" idx="10"/>
          </p:nvPr>
        </p:nvSpPr>
        <p:spPr/>
        <p:txBody>
          <a:bodyPr/>
          <a:lstStyle>
            <a:lvl1pPr>
              <a:defRPr/>
            </a:lvl1pPr>
          </a:lstStyle>
          <a:p>
            <a:pPr>
              <a:defRPr/>
            </a:pPr>
            <a:fld id="{8C8949D1-EF09-41F4-9013-88D1C9187900}" type="datetimeFigureOut">
              <a:rPr lang="en-US"/>
              <a:pPr>
                <a:defRPr/>
              </a:pPr>
              <a:t>11/4/2023</a:t>
            </a:fld>
            <a:endParaRPr lang="en-US" dirty="0"/>
          </a:p>
        </p:txBody>
      </p:sp>
      <p:sp>
        <p:nvSpPr>
          <p:cNvPr id="7" name="Footer Placeholder 4">
            <a:extLst>
              <a:ext uri="{FF2B5EF4-FFF2-40B4-BE49-F238E27FC236}">
                <a16:creationId xmlns:a16="http://schemas.microsoft.com/office/drawing/2014/main" id="{1C39F6F5-969D-A7FC-6DBB-8E4403B98B2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473F7D8-0BF9-76E2-2CEB-46BFE3D9787C}"/>
              </a:ext>
            </a:extLst>
          </p:cNvPr>
          <p:cNvSpPr>
            <a:spLocks noGrp="1"/>
          </p:cNvSpPr>
          <p:nvPr>
            <p:ph type="sldNum" sz="quarter" idx="12"/>
          </p:nvPr>
        </p:nvSpPr>
        <p:spPr/>
        <p:txBody>
          <a:bodyPr/>
          <a:lstStyle>
            <a:lvl1pPr>
              <a:defRPr/>
            </a:lvl1pPr>
          </a:lstStyle>
          <a:p>
            <a:pPr>
              <a:defRPr/>
            </a:pPr>
            <a:fld id="{D99207D8-1A65-4932-8894-30F3588034AA}" type="slidenum">
              <a:rPr lang="en-US"/>
              <a:pPr>
                <a:defRPr/>
              </a:pPr>
              <a:t>‹#›</a:t>
            </a:fld>
            <a:endParaRPr lang="en-US" dirty="0"/>
          </a:p>
        </p:txBody>
      </p:sp>
    </p:spTree>
    <p:extLst>
      <p:ext uri="{BB962C8B-B14F-4D97-AF65-F5344CB8AC3E}">
        <p14:creationId xmlns:p14="http://schemas.microsoft.com/office/powerpoint/2010/main" val="34023479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C8EB405-E5E7-AFEA-4CA7-BE6972B83938}"/>
              </a:ext>
            </a:extLst>
          </p:cNvPr>
          <p:cNvSpPr>
            <a:spLocks noGrp="1"/>
          </p:cNvSpPr>
          <p:nvPr>
            <p:ph type="dt" sz="half" idx="10"/>
          </p:nvPr>
        </p:nvSpPr>
        <p:spPr/>
        <p:txBody>
          <a:bodyPr/>
          <a:lstStyle>
            <a:lvl1pPr>
              <a:defRPr/>
            </a:lvl1pPr>
          </a:lstStyle>
          <a:p>
            <a:pPr>
              <a:defRPr/>
            </a:pPr>
            <a:fld id="{DE9B3109-D388-482A-980A-8EAABFD43C71}" type="datetimeFigureOut">
              <a:rPr lang="en-US"/>
              <a:pPr>
                <a:defRPr/>
              </a:pPr>
              <a:t>11/4/2023</a:t>
            </a:fld>
            <a:endParaRPr lang="en-US" dirty="0"/>
          </a:p>
        </p:txBody>
      </p:sp>
      <p:sp>
        <p:nvSpPr>
          <p:cNvPr id="4" name="Footer Placeholder 4">
            <a:extLst>
              <a:ext uri="{FF2B5EF4-FFF2-40B4-BE49-F238E27FC236}">
                <a16:creationId xmlns:a16="http://schemas.microsoft.com/office/drawing/2014/main" id="{1696FE1F-B2D8-E70B-9E7F-4305DF5ABC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E7FEF2-AE60-642B-5265-779F35CD1F5B}"/>
              </a:ext>
            </a:extLst>
          </p:cNvPr>
          <p:cNvSpPr>
            <a:spLocks noGrp="1"/>
          </p:cNvSpPr>
          <p:nvPr>
            <p:ph type="sldNum" sz="quarter" idx="12"/>
          </p:nvPr>
        </p:nvSpPr>
        <p:spPr/>
        <p:txBody>
          <a:bodyPr/>
          <a:lstStyle>
            <a:lvl1pPr>
              <a:defRPr/>
            </a:lvl1pPr>
          </a:lstStyle>
          <a:p>
            <a:pPr>
              <a:defRPr/>
            </a:pPr>
            <a:fld id="{BD11EDE3-7FFC-424C-90C3-CDBCC43AC75E}" type="slidenum">
              <a:rPr lang="en-US"/>
              <a:pPr>
                <a:defRPr/>
              </a:pPr>
              <a:t>‹#›</a:t>
            </a:fld>
            <a:endParaRPr lang="en-US" dirty="0"/>
          </a:p>
        </p:txBody>
      </p:sp>
    </p:spTree>
    <p:extLst>
      <p:ext uri="{BB962C8B-B14F-4D97-AF65-F5344CB8AC3E}">
        <p14:creationId xmlns:p14="http://schemas.microsoft.com/office/powerpoint/2010/main" val="29306855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CC615CF-430A-57A3-E59B-1241FD40D091}"/>
              </a:ext>
            </a:extLst>
          </p:cNvPr>
          <p:cNvSpPr>
            <a:spLocks noGrp="1"/>
          </p:cNvSpPr>
          <p:nvPr>
            <p:ph type="dt" sz="half" idx="10"/>
          </p:nvPr>
        </p:nvSpPr>
        <p:spPr/>
        <p:txBody>
          <a:bodyPr/>
          <a:lstStyle>
            <a:lvl1pPr>
              <a:defRPr/>
            </a:lvl1pPr>
          </a:lstStyle>
          <a:p>
            <a:pPr>
              <a:defRPr/>
            </a:pPr>
            <a:fld id="{8F4F8052-1D81-46FD-875F-8C0DEE771CFA}" type="datetimeFigureOut">
              <a:rPr lang="en-US"/>
              <a:pPr>
                <a:defRPr/>
              </a:pPr>
              <a:t>11/4/2023</a:t>
            </a:fld>
            <a:endParaRPr lang="en-US" dirty="0"/>
          </a:p>
        </p:txBody>
      </p:sp>
      <p:sp>
        <p:nvSpPr>
          <p:cNvPr id="3" name="Footer Placeholder 4">
            <a:extLst>
              <a:ext uri="{FF2B5EF4-FFF2-40B4-BE49-F238E27FC236}">
                <a16:creationId xmlns:a16="http://schemas.microsoft.com/office/drawing/2014/main" id="{728DF1E8-EE7A-1DBE-0008-AC160F7DF5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D193AE-9021-DD1F-2BC0-245DD38AE3A3}"/>
              </a:ext>
            </a:extLst>
          </p:cNvPr>
          <p:cNvSpPr>
            <a:spLocks noGrp="1"/>
          </p:cNvSpPr>
          <p:nvPr>
            <p:ph type="sldNum" sz="quarter" idx="12"/>
          </p:nvPr>
        </p:nvSpPr>
        <p:spPr/>
        <p:txBody>
          <a:bodyPr/>
          <a:lstStyle>
            <a:lvl1pPr>
              <a:defRPr/>
            </a:lvl1pPr>
          </a:lstStyle>
          <a:p>
            <a:pPr>
              <a:defRPr/>
            </a:pPr>
            <a:fld id="{9C2C4CB6-4E04-4B65-A3AB-F9B1D279516F}" type="slidenum">
              <a:rPr lang="en-US"/>
              <a:pPr>
                <a:defRPr/>
              </a:pPr>
              <a:t>‹#›</a:t>
            </a:fld>
            <a:endParaRPr lang="en-US" dirty="0"/>
          </a:p>
        </p:txBody>
      </p:sp>
    </p:spTree>
    <p:extLst>
      <p:ext uri="{BB962C8B-B14F-4D97-AF65-F5344CB8AC3E}">
        <p14:creationId xmlns:p14="http://schemas.microsoft.com/office/powerpoint/2010/main" val="12324557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7904" y="1517904"/>
            <a:ext cx="3145536" cy="1792224"/>
          </a:xfrm>
        </p:spPr>
        <p:txBody>
          <a:bodyPr anchor="b"/>
          <a:lstStyle>
            <a:lvl1pPr>
              <a:lnSpc>
                <a:spcPct val="10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491248B-61F9-23D9-25DF-6026CB656CE6}"/>
              </a:ext>
            </a:extLst>
          </p:cNvPr>
          <p:cNvSpPr>
            <a:spLocks noGrp="1"/>
          </p:cNvSpPr>
          <p:nvPr>
            <p:ph type="dt" sz="half" idx="10"/>
          </p:nvPr>
        </p:nvSpPr>
        <p:spPr/>
        <p:txBody>
          <a:bodyPr/>
          <a:lstStyle>
            <a:lvl1pPr>
              <a:defRPr/>
            </a:lvl1pPr>
          </a:lstStyle>
          <a:p>
            <a:pPr>
              <a:defRPr/>
            </a:pPr>
            <a:fld id="{1B486213-1B9C-40B7-88CD-7631483D02D0}" type="datetimeFigureOut">
              <a:rPr lang="en-US"/>
              <a:pPr>
                <a:defRPr/>
              </a:pPr>
              <a:t>11/4/2023</a:t>
            </a:fld>
            <a:endParaRPr lang="en-US" dirty="0"/>
          </a:p>
        </p:txBody>
      </p:sp>
      <p:sp>
        <p:nvSpPr>
          <p:cNvPr id="6" name="Footer Placeholder 4">
            <a:extLst>
              <a:ext uri="{FF2B5EF4-FFF2-40B4-BE49-F238E27FC236}">
                <a16:creationId xmlns:a16="http://schemas.microsoft.com/office/drawing/2014/main" id="{2093371E-C792-FC18-99C4-3101821E4C6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E8C00E-58E9-2AE9-0BE0-F5DF726D4A1A}"/>
              </a:ext>
            </a:extLst>
          </p:cNvPr>
          <p:cNvSpPr>
            <a:spLocks noGrp="1"/>
          </p:cNvSpPr>
          <p:nvPr>
            <p:ph type="sldNum" sz="quarter" idx="12"/>
          </p:nvPr>
        </p:nvSpPr>
        <p:spPr/>
        <p:txBody>
          <a:bodyPr/>
          <a:lstStyle>
            <a:lvl1pPr>
              <a:defRPr/>
            </a:lvl1pPr>
          </a:lstStyle>
          <a:p>
            <a:pPr>
              <a:defRPr/>
            </a:pPr>
            <a:fld id="{77B55453-2725-4C01-A89E-689DEFBEF01A}" type="slidenum">
              <a:rPr lang="en-US"/>
              <a:pPr>
                <a:defRPr/>
              </a:pPr>
              <a:t>‹#›</a:t>
            </a:fld>
            <a:endParaRPr lang="en-US" dirty="0"/>
          </a:p>
        </p:txBody>
      </p:sp>
    </p:spTree>
    <p:extLst>
      <p:ext uri="{BB962C8B-B14F-4D97-AF65-F5344CB8AC3E}">
        <p14:creationId xmlns:p14="http://schemas.microsoft.com/office/powerpoint/2010/main" val="23683885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7904" y="1517904"/>
            <a:ext cx="3145536" cy="1792224"/>
          </a:xfrm>
        </p:spPr>
        <p:txBody>
          <a:bodyPr anchor="b"/>
          <a:lstStyle>
            <a:lvl1pPr>
              <a:lnSpc>
                <a:spcPct val="100000"/>
              </a:lnSpc>
              <a:defRPr sz="3600"/>
            </a:lvl1pPr>
          </a:lstStyle>
          <a:p>
            <a:r>
              <a:rPr lang="en-US"/>
              <a:t>Click to edit Master title style</a:t>
            </a:r>
            <a:endParaRPr lang="en-US" dirty="0"/>
          </a:p>
        </p:txBody>
      </p:sp>
      <p:sp>
        <p:nvSpPr>
          <p:cNvPr id="3" name="Picture Placeholder 2"/>
          <p:cNvSpPr>
            <a:spLocks noGrp="1"/>
          </p:cNvSpPr>
          <p:nvPr>
            <p:ph type="pic" idx="1"/>
          </p:nvPr>
        </p:nvSpPr>
        <p:spPr>
          <a:xfrm>
            <a:off x="5349240" y="764032"/>
            <a:ext cx="6089904" cy="5330952"/>
          </a:xfrm>
          <a:solidFill>
            <a:schemeClr val="bg1">
              <a:lumMod val="9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A0AD974-E726-2CFD-486D-1A428BAC031B}"/>
              </a:ext>
            </a:extLst>
          </p:cNvPr>
          <p:cNvSpPr>
            <a:spLocks noGrp="1"/>
          </p:cNvSpPr>
          <p:nvPr>
            <p:ph type="dt" sz="half" idx="10"/>
          </p:nvPr>
        </p:nvSpPr>
        <p:spPr/>
        <p:txBody>
          <a:bodyPr/>
          <a:lstStyle>
            <a:lvl1pPr>
              <a:defRPr/>
            </a:lvl1pPr>
          </a:lstStyle>
          <a:p>
            <a:pPr>
              <a:defRPr/>
            </a:pPr>
            <a:fld id="{332EF730-E7CC-47BF-9FFA-2C01F48212AD}" type="datetimeFigureOut">
              <a:rPr lang="en-US"/>
              <a:pPr>
                <a:defRPr/>
              </a:pPr>
              <a:t>11/4/2023</a:t>
            </a:fld>
            <a:endParaRPr lang="en-US" dirty="0"/>
          </a:p>
        </p:txBody>
      </p:sp>
      <p:sp>
        <p:nvSpPr>
          <p:cNvPr id="6" name="Footer Placeholder 4">
            <a:extLst>
              <a:ext uri="{FF2B5EF4-FFF2-40B4-BE49-F238E27FC236}">
                <a16:creationId xmlns:a16="http://schemas.microsoft.com/office/drawing/2014/main" id="{84F7B7C6-D32C-3B42-0402-DD4F06C15C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D7B837-6DC5-AF0F-EB7F-55A8CA845A28}"/>
              </a:ext>
            </a:extLst>
          </p:cNvPr>
          <p:cNvSpPr>
            <a:spLocks noGrp="1"/>
          </p:cNvSpPr>
          <p:nvPr>
            <p:ph type="sldNum" sz="quarter" idx="12"/>
          </p:nvPr>
        </p:nvSpPr>
        <p:spPr/>
        <p:txBody>
          <a:bodyPr/>
          <a:lstStyle>
            <a:lvl1pPr>
              <a:defRPr/>
            </a:lvl1pPr>
          </a:lstStyle>
          <a:p>
            <a:pPr>
              <a:defRPr/>
            </a:pPr>
            <a:fld id="{04A564C2-3ACC-4CA5-BE4B-7615BA18752A}" type="slidenum">
              <a:rPr lang="en-US"/>
              <a:pPr>
                <a:defRPr/>
              </a:pPr>
              <a:t>‹#›</a:t>
            </a:fld>
            <a:endParaRPr lang="en-US" dirty="0"/>
          </a:p>
        </p:txBody>
      </p:sp>
    </p:spTree>
    <p:extLst>
      <p:ext uri="{BB962C8B-B14F-4D97-AF65-F5344CB8AC3E}">
        <p14:creationId xmlns:p14="http://schemas.microsoft.com/office/powerpoint/2010/main" val="26753278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97F77BF-DD58-A9D7-B76A-434CDED00CB1}"/>
              </a:ext>
            </a:extLst>
          </p:cNvPr>
          <p:cNvSpPr>
            <a:spLocks noGrp="1"/>
          </p:cNvSpPr>
          <p:nvPr>
            <p:ph type="dt" sz="half" idx="10"/>
          </p:nvPr>
        </p:nvSpPr>
        <p:spPr/>
        <p:txBody>
          <a:bodyPr/>
          <a:lstStyle>
            <a:lvl1pPr>
              <a:defRPr/>
            </a:lvl1pPr>
          </a:lstStyle>
          <a:p>
            <a:pPr>
              <a:defRPr/>
            </a:pPr>
            <a:fld id="{03DD915C-2EE8-41DE-AABB-4B7352421DE3}"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BFD7DB25-45F0-1E7B-E884-039B8CFC51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DF9C1E-3507-A67E-F9D0-3F038D329F80}"/>
              </a:ext>
            </a:extLst>
          </p:cNvPr>
          <p:cNvSpPr>
            <a:spLocks noGrp="1"/>
          </p:cNvSpPr>
          <p:nvPr>
            <p:ph type="sldNum" sz="quarter" idx="12"/>
          </p:nvPr>
        </p:nvSpPr>
        <p:spPr/>
        <p:txBody>
          <a:bodyPr/>
          <a:lstStyle>
            <a:lvl1pPr>
              <a:defRPr/>
            </a:lvl1pPr>
          </a:lstStyle>
          <a:p>
            <a:pPr>
              <a:defRPr/>
            </a:pPr>
            <a:fld id="{690EB227-3B99-4048-96A0-E11935BAACAC}" type="slidenum">
              <a:rPr lang="en-US"/>
              <a:pPr>
                <a:defRPr/>
              </a:pPr>
              <a:t>‹#›</a:t>
            </a:fld>
            <a:endParaRPr lang="en-US" dirty="0"/>
          </a:p>
        </p:txBody>
      </p:sp>
    </p:spTree>
    <p:extLst>
      <p:ext uri="{BB962C8B-B14F-4D97-AF65-F5344CB8AC3E}">
        <p14:creationId xmlns:p14="http://schemas.microsoft.com/office/powerpoint/2010/main" val="12631065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F155B4B-4200-06EC-56FA-A0F0E3BC29CD}"/>
              </a:ext>
            </a:extLst>
          </p:cNvPr>
          <p:cNvSpPr>
            <a:spLocks noGrp="1"/>
          </p:cNvSpPr>
          <p:nvPr>
            <p:ph type="dt" sz="half" idx="10"/>
          </p:nvPr>
        </p:nvSpPr>
        <p:spPr/>
        <p:txBody>
          <a:bodyPr/>
          <a:lstStyle>
            <a:lvl1pPr>
              <a:defRPr/>
            </a:lvl1pPr>
          </a:lstStyle>
          <a:p>
            <a:pPr>
              <a:defRPr/>
            </a:pPr>
            <a:fld id="{33F57BB7-7B8E-44B8-A520-DD56A2DD2898}"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685BAD60-F8A2-647D-FA5B-714797C3CF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7CDDD4-FA7C-F01E-9B06-F806D0D4A12B}"/>
              </a:ext>
            </a:extLst>
          </p:cNvPr>
          <p:cNvSpPr>
            <a:spLocks noGrp="1"/>
          </p:cNvSpPr>
          <p:nvPr>
            <p:ph type="sldNum" sz="quarter" idx="12"/>
          </p:nvPr>
        </p:nvSpPr>
        <p:spPr/>
        <p:txBody>
          <a:bodyPr/>
          <a:lstStyle>
            <a:lvl1pPr>
              <a:defRPr/>
            </a:lvl1pPr>
          </a:lstStyle>
          <a:p>
            <a:pPr>
              <a:defRPr/>
            </a:pPr>
            <a:fld id="{4BB43F58-7A13-4A55-A95F-D7DD705260FA}" type="slidenum">
              <a:rPr lang="en-US"/>
              <a:pPr>
                <a:defRPr/>
              </a:pPr>
              <a:t>‹#›</a:t>
            </a:fld>
            <a:endParaRPr lang="en-US" dirty="0"/>
          </a:p>
        </p:txBody>
      </p:sp>
    </p:spTree>
    <p:extLst>
      <p:ext uri="{BB962C8B-B14F-4D97-AF65-F5344CB8AC3E}">
        <p14:creationId xmlns:p14="http://schemas.microsoft.com/office/powerpoint/2010/main" val="34055658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B0CA51-4DAF-E545-549D-BE13A80A0D8E}"/>
              </a:ext>
            </a:extLst>
          </p:cNvPr>
          <p:cNvCxnSpPr>
            <a:cxnSpLocks/>
          </p:cNvCxnSpPr>
          <p:nvPr/>
        </p:nvCxnSpPr>
        <p:spPr>
          <a:xfrm>
            <a:off x="5826125" y="3525838"/>
            <a:ext cx="53975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5" name="Group 7">
            <a:extLst>
              <a:ext uri="{FF2B5EF4-FFF2-40B4-BE49-F238E27FC236}">
                <a16:creationId xmlns:a16="http://schemas.microsoft.com/office/drawing/2014/main" id="{1DC492AC-39D8-2F0C-89D0-EF041FDC6BBC}"/>
              </a:ext>
            </a:extLst>
          </p:cNvPr>
          <p:cNvGrpSpPr>
            <a:grpSpLocks/>
          </p:cNvGrpSpPr>
          <p:nvPr/>
        </p:nvGrpSpPr>
        <p:grpSpPr bwMode="auto">
          <a:xfrm rot="2700000">
            <a:off x="10128251" y="4178300"/>
            <a:ext cx="633412" cy="1862137"/>
            <a:chOff x="5959192" y="333389"/>
            <a:chExt cx="633413" cy="1862138"/>
          </a:xfrm>
        </p:grpSpPr>
        <p:grpSp>
          <p:nvGrpSpPr>
            <p:cNvPr id="6" name="Group 8">
              <a:extLst>
                <a:ext uri="{FF2B5EF4-FFF2-40B4-BE49-F238E27FC236}">
                  <a16:creationId xmlns:a16="http://schemas.microsoft.com/office/drawing/2014/main" id="{0CB99AA9-1E69-3C95-DEB2-0BA0E156A8AB}"/>
                </a:ext>
              </a:extLst>
            </p:cNvPr>
            <p:cNvGrpSpPr>
              <a:grpSpLocks/>
            </p:cNvGrpSpPr>
            <p:nvPr/>
          </p:nvGrpSpPr>
          <p:grpSpPr bwMode="auto">
            <a:xfrm>
              <a:off x="5959192" y="333389"/>
              <a:ext cx="633413" cy="1419225"/>
              <a:chOff x="5959192" y="333389"/>
              <a:chExt cx="633413" cy="1419225"/>
            </a:xfrm>
          </p:grpSpPr>
          <p:sp>
            <p:nvSpPr>
              <p:cNvPr id="8" name="Freeform 68">
                <a:extLst>
                  <a:ext uri="{FF2B5EF4-FFF2-40B4-BE49-F238E27FC236}">
                    <a16:creationId xmlns:a16="http://schemas.microsoft.com/office/drawing/2014/main" id="{F6032656-6232-7DAE-A7DE-E0C126FDFDE5}"/>
                  </a:ext>
                </a:extLst>
              </p:cNvPr>
              <p:cNvSpPr>
                <a:spLocks/>
              </p:cNvSpPr>
              <p:nvPr/>
            </p:nvSpPr>
            <p:spPr bwMode="auto">
              <a:xfrm>
                <a:off x="5959192" y="333389"/>
                <a:ext cx="319088" cy="1419225"/>
              </a:xfrm>
              <a:custGeom>
                <a:avLst/>
                <a:gdLst>
                  <a:gd name="T0" fmla="*/ 0 w 67"/>
                  <a:gd name="T1" fmla="*/ 2147483646 h 298"/>
                  <a:gd name="T2" fmla="*/ 1519658981 w 67"/>
                  <a:gd name="T3" fmla="*/ 2147483646 h 298"/>
                  <a:gd name="T4" fmla="*/ 1519658981 w 67"/>
                  <a:gd name="T5" fmla="*/ 0 h 298"/>
                  <a:gd name="T6" fmla="*/ 0 w 67"/>
                  <a:gd name="T7" fmla="*/ 2147483646 h 2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rotWithShape="1">
                <a:gsLst>
                  <a:gs pos="0">
                    <a:srgbClr val="FFFFFF">
                      <a:alpha val="79999"/>
                    </a:srgbClr>
                  </a:gs>
                  <a:gs pos="100000">
                    <a:srgbClr val="FFFFFF">
                      <a:alpha val="20000"/>
                    </a:srgbClr>
                  </a:gs>
                </a:gsLst>
                <a:lin ang="189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69">
                <a:extLst>
                  <a:ext uri="{FF2B5EF4-FFF2-40B4-BE49-F238E27FC236}">
                    <a16:creationId xmlns:a16="http://schemas.microsoft.com/office/drawing/2014/main" id="{D903D823-5A1A-18D1-E4DE-1B83E77D9A0E}"/>
                  </a:ext>
                </a:extLst>
              </p:cNvPr>
              <p:cNvSpPr>
                <a:spLocks/>
              </p:cNvSpPr>
              <p:nvPr/>
            </p:nvSpPr>
            <p:spPr bwMode="auto">
              <a:xfrm>
                <a:off x="6278280" y="333389"/>
                <a:ext cx="314325" cy="1419225"/>
              </a:xfrm>
              <a:custGeom>
                <a:avLst/>
                <a:gdLst>
                  <a:gd name="T0" fmla="*/ 0 w 66"/>
                  <a:gd name="T1" fmla="*/ 0 h 298"/>
                  <a:gd name="T2" fmla="*/ 0 w 66"/>
                  <a:gd name="T3" fmla="*/ 2147483646 h 298"/>
                  <a:gd name="T4" fmla="*/ 1496972813 w 66"/>
                  <a:gd name="T5" fmla="*/ 2147483646 h 298"/>
                  <a:gd name="T6" fmla="*/ 0 w 66"/>
                  <a:gd name="T7" fmla="*/ 0 h 2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rotWithShape="1">
                <a:gsLst>
                  <a:gs pos="0">
                    <a:srgbClr val="FFFFFF">
                      <a:alpha val="79999"/>
                    </a:srgbClr>
                  </a:gs>
                  <a:gs pos="100000">
                    <a:srgbClr val="FFFFFF">
                      <a:alpha val="9998"/>
                    </a:srgbClr>
                  </a:gs>
                </a:gsLst>
                <a:lin ang="27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 name="Line 70">
              <a:extLst>
                <a:ext uri="{FF2B5EF4-FFF2-40B4-BE49-F238E27FC236}">
                  <a16:creationId xmlns:a16="http://schemas.microsoft.com/office/drawing/2014/main" id="{E583C848-E42C-F9C8-C78E-254EF016DAEF}"/>
                </a:ext>
              </a:extLst>
            </p:cNvPr>
            <p:cNvSpPr>
              <a:spLocks noChangeShapeType="1"/>
            </p:cNvSpPr>
            <p:nvPr/>
          </p:nvSpPr>
          <p:spPr bwMode="auto">
            <a:xfrm flipV="1">
              <a:off x="6278280" y="333389"/>
              <a:ext cx="0" cy="1862138"/>
            </a:xfrm>
            <a:prstGeom prst="line">
              <a:avLst/>
            </a:prstGeom>
            <a:noFill/>
            <a:ln w="127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
        <p:nvSpPr>
          <p:cNvPr id="2" name="Title 1"/>
          <p:cNvSpPr>
            <a:spLocks noGrp="1"/>
          </p:cNvSpPr>
          <p:nvPr>
            <p:ph type="ctrTitle"/>
          </p:nvPr>
        </p:nvSpPr>
        <p:spPr>
          <a:xfrm>
            <a:off x="2107200" y="1096965"/>
            <a:ext cx="7977600" cy="2085696"/>
          </a:xfrm>
        </p:spPr>
        <p:txBody>
          <a:bodyPr>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3216000" y="3945771"/>
            <a:ext cx="5760000" cy="1832730"/>
          </a:xfrm>
        </p:spPr>
        <p:txBody>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3ACE5737-14CF-7E70-D782-E8CE703D023E}"/>
              </a:ext>
            </a:extLst>
          </p:cNvPr>
          <p:cNvSpPr>
            <a:spLocks noGrp="1"/>
          </p:cNvSpPr>
          <p:nvPr>
            <p:ph type="dt" sz="half" idx="10"/>
          </p:nvPr>
        </p:nvSpPr>
        <p:spPr/>
        <p:txBody>
          <a:bodyPr/>
          <a:lstStyle>
            <a:lvl1pPr>
              <a:defRPr/>
            </a:lvl1pPr>
          </a:lstStyle>
          <a:p>
            <a:pPr>
              <a:defRPr/>
            </a:pPr>
            <a:fld id="{D92FAD3C-05D2-46CC-AF25-E8E60CE3C442}" type="datetimeFigureOut">
              <a:rPr lang="en-US"/>
              <a:pPr>
                <a:defRPr/>
              </a:pPr>
              <a:t>11/4/2023</a:t>
            </a:fld>
            <a:endParaRPr lang="en-US"/>
          </a:p>
        </p:txBody>
      </p:sp>
      <p:sp>
        <p:nvSpPr>
          <p:cNvPr id="11" name="Footer Placeholder 4">
            <a:extLst>
              <a:ext uri="{FF2B5EF4-FFF2-40B4-BE49-F238E27FC236}">
                <a16:creationId xmlns:a16="http://schemas.microsoft.com/office/drawing/2014/main" id="{F3DB274B-BF14-C7F6-00F4-853B115416B0}"/>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7F23AF7D-9CB8-EC7B-B561-9389D86499FE}"/>
              </a:ext>
            </a:extLst>
          </p:cNvPr>
          <p:cNvSpPr>
            <a:spLocks noGrp="1"/>
          </p:cNvSpPr>
          <p:nvPr>
            <p:ph type="sldNum" sz="quarter" idx="12"/>
          </p:nvPr>
        </p:nvSpPr>
        <p:spPr/>
        <p:txBody>
          <a:bodyPr/>
          <a:lstStyle>
            <a:lvl1pPr>
              <a:defRPr/>
            </a:lvl1pPr>
          </a:lstStyle>
          <a:p>
            <a:pPr>
              <a:defRPr/>
            </a:pPr>
            <a:fld id="{6739BD42-B61B-4055-8866-8580A68992CA}" type="slidenum">
              <a:rPr lang="en-US"/>
              <a:pPr>
                <a:defRPr/>
              </a:pPr>
              <a:t>‹#›</a:t>
            </a:fld>
            <a:endParaRPr lang="en-US"/>
          </a:p>
        </p:txBody>
      </p:sp>
    </p:spTree>
    <p:extLst>
      <p:ext uri="{BB962C8B-B14F-4D97-AF65-F5344CB8AC3E}">
        <p14:creationId xmlns:p14="http://schemas.microsoft.com/office/powerpoint/2010/main" val="22691880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C7066D-AC50-8BA0-D0F7-CA5075D0E9A2}"/>
              </a:ext>
            </a:extLst>
          </p:cNvPr>
          <p:cNvSpPr>
            <a:spLocks noGrp="1"/>
          </p:cNvSpPr>
          <p:nvPr>
            <p:ph type="dt" sz="half" idx="10"/>
          </p:nvPr>
        </p:nvSpPr>
        <p:spPr/>
        <p:txBody>
          <a:bodyPr/>
          <a:lstStyle>
            <a:lvl1pPr>
              <a:defRPr/>
            </a:lvl1pPr>
          </a:lstStyle>
          <a:p>
            <a:pPr>
              <a:defRPr/>
            </a:pPr>
            <a:fld id="{567D637F-AB8D-44C5-8556-C3BA70339991}"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492F0BD5-E178-0F1C-D27F-71D52241F4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88CA0A-DAC7-CE94-F897-8561901F6C16}"/>
              </a:ext>
            </a:extLst>
          </p:cNvPr>
          <p:cNvSpPr>
            <a:spLocks noGrp="1"/>
          </p:cNvSpPr>
          <p:nvPr>
            <p:ph type="sldNum" sz="quarter" idx="12"/>
          </p:nvPr>
        </p:nvSpPr>
        <p:spPr/>
        <p:txBody>
          <a:bodyPr/>
          <a:lstStyle>
            <a:lvl1pPr>
              <a:defRPr/>
            </a:lvl1pPr>
          </a:lstStyle>
          <a:p>
            <a:pPr>
              <a:defRPr/>
            </a:pPr>
            <a:fld id="{C3AF4373-C5AC-4D96-8F57-CBA0D3514F0B}" type="slidenum">
              <a:rPr lang="en-US"/>
              <a:pPr>
                <a:defRPr/>
              </a:pPr>
              <a:t>‹#›</a:t>
            </a:fld>
            <a:endParaRPr lang="en-US" dirty="0"/>
          </a:p>
        </p:txBody>
      </p:sp>
    </p:spTree>
    <p:extLst>
      <p:ext uri="{BB962C8B-B14F-4D97-AF65-F5344CB8AC3E}">
        <p14:creationId xmlns:p14="http://schemas.microsoft.com/office/powerpoint/2010/main" val="11413534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0357260-5C65-B40D-1AC9-2AA7BBF26D23}"/>
              </a:ext>
            </a:extLst>
          </p:cNvPr>
          <p:cNvSpPr>
            <a:spLocks noChangeArrowheads="1"/>
          </p:cNvSpPr>
          <p:nvPr/>
        </p:nvSpPr>
        <p:spPr bwMode="auto">
          <a:xfrm>
            <a:off x="1436688" y="649288"/>
            <a:ext cx="341312" cy="339725"/>
          </a:xfrm>
          <a:prstGeom prst="ellipse">
            <a:avLst/>
          </a:prstGeom>
          <a:gradFill rotWithShape="1">
            <a:gsLst>
              <a:gs pos="0">
                <a:srgbClr val="FFFFFF">
                  <a:alpha val="79999"/>
                </a:srgbClr>
              </a:gs>
              <a:gs pos="100000">
                <a:srgbClr val="FFFFFF">
                  <a:alpha val="9999"/>
                </a:srgbClr>
              </a:gs>
            </a:gsLst>
            <a:lin ang="2700000"/>
          </a:gradFill>
          <a:ln>
            <a:noFill/>
          </a:ln>
        </p:spPr>
        <p:txBody>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defRPr/>
            </a:pPr>
            <a:endParaRPr lang="en-US" altLang="en-US"/>
          </a:p>
        </p:txBody>
      </p:sp>
      <p:grpSp>
        <p:nvGrpSpPr>
          <p:cNvPr id="5" name="Group 7">
            <a:extLst>
              <a:ext uri="{FF2B5EF4-FFF2-40B4-BE49-F238E27FC236}">
                <a16:creationId xmlns:a16="http://schemas.microsoft.com/office/drawing/2014/main" id="{CBCFD75F-58DF-8E20-78CA-4328148028F3}"/>
              </a:ext>
            </a:extLst>
          </p:cNvPr>
          <p:cNvGrpSpPr>
            <a:grpSpLocks/>
          </p:cNvGrpSpPr>
          <p:nvPr/>
        </p:nvGrpSpPr>
        <p:grpSpPr bwMode="auto">
          <a:xfrm rot="10800000">
            <a:off x="1079500" y="952500"/>
            <a:ext cx="641350" cy="1069975"/>
            <a:chOff x="6484111" y="2967038"/>
            <a:chExt cx="641184" cy="1069728"/>
          </a:xfrm>
        </p:grpSpPr>
        <p:grpSp>
          <p:nvGrpSpPr>
            <p:cNvPr id="6" name="Group 8">
              <a:extLst>
                <a:ext uri="{FF2B5EF4-FFF2-40B4-BE49-F238E27FC236}">
                  <a16:creationId xmlns:a16="http://schemas.microsoft.com/office/drawing/2014/main" id="{71B30613-5545-D02B-486D-F19E7E1FC302}"/>
                </a:ext>
              </a:extLst>
            </p:cNvPr>
            <p:cNvGrpSpPr>
              <a:grpSpLocks/>
            </p:cNvGrpSpPr>
            <p:nvPr/>
          </p:nvGrpSpPr>
          <p:grpSpPr bwMode="auto">
            <a:xfrm>
              <a:off x="6808136" y="2967038"/>
              <a:ext cx="317159" cy="932400"/>
              <a:chOff x="6808136" y="2967038"/>
              <a:chExt cx="317159" cy="932400"/>
            </a:xfrm>
          </p:grpSpPr>
          <p:sp>
            <p:nvSpPr>
              <p:cNvPr id="11" name="Freeform 68">
                <a:extLst>
                  <a:ext uri="{FF2B5EF4-FFF2-40B4-BE49-F238E27FC236}">
                    <a16:creationId xmlns:a16="http://schemas.microsoft.com/office/drawing/2014/main" id="{F4F49D01-3709-CA64-43A9-33AC172EC019}"/>
                  </a:ext>
                </a:extLst>
              </p:cNvPr>
              <p:cNvSpPr>
                <a:spLocks/>
              </p:cNvSpPr>
              <p:nvPr/>
            </p:nvSpPr>
            <p:spPr bwMode="auto">
              <a:xfrm>
                <a:off x="6808136" y="2967038"/>
                <a:ext cx="159772" cy="710627"/>
              </a:xfrm>
              <a:custGeom>
                <a:avLst/>
                <a:gdLst>
                  <a:gd name="T0" fmla="*/ 0 w 67"/>
                  <a:gd name="T1" fmla="*/ 847301080 h 298"/>
                  <a:gd name="T2" fmla="*/ 381001373 w 67"/>
                  <a:gd name="T3" fmla="*/ 1694599776 h 298"/>
                  <a:gd name="T4" fmla="*/ 381001373 w 67"/>
                  <a:gd name="T5" fmla="*/ 0 h 298"/>
                  <a:gd name="T6" fmla="*/ 0 w 67"/>
                  <a:gd name="T7" fmla="*/ 847301080 h 2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rotWithShape="1">
                <a:gsLst>
                  <a:gs pos="0">
                    <a:srgbClr val="FFFFFF">
                      <a:alpha val="79999"/>
                    </a:srgbClr>
                  </a:gs>
                  <a:gs pos="100000">
                    <a:srgbClr val="FFFFFF">
                      <a:alpha val="20000"/>
                    </a:srgbClr>
                  </a:gs>
                </a:gsLst>
                <a:lin ang="189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69">
                <a:extLst>
                  <a:ext uri="{FF2B5EF4-FFF2-40B4-BE49-F238E27FC236}">
                    <a16:creationId xmlns:a16="http://schemas.microsoft.com/office/drawing/2014/main" id="{19333BEE-93E6-5C89-049B-AD9E8510B6D1}"/>
                  </a:ext>
                </a:extLst>
              </p:cNvPr>
              <p:cNvSpPr>
                <a:spLocks/>
              </p:cNvSpPr>
              <p:nvPr/>
            </p:nvSpPr>
            <p:spPr bwMode="auto">
              <a:xfrm>
                <a:off x="6967908" y="2967038"/>
                <a:ext cx="157387" cy="710627"/>
              </a:xfrm>
              <a:custGeom>
                <a:avLst/>
                <a:gdLst>
                  <a:gd name="T0" fmla="*/ 0 w 66"/>
                  <a:gd name="T1" fmla="*/ 0 h 298"/>
                  <a:gd name="T2" fmla="*/ 0 w 66"/>
                  <a:gd name="T3" fmla="*/ 1694599776 h 298"/>
                  <a:gd name="T4" fmla="*/ 375313148 w 66"/>
                  <a:gd name="T5" fmla="*/ 847301080 h 298"/>
                  <a:gd name="T6" fmla="*/ 0 w 66"/>
                  <a:gd name="T7" fmla="*/ 0 h 2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rotWithShape="1">
                <a:gsLst>
                  <a:gs pos="0">
                    <a:srgbClr val="FFFFFF">
                      <a:alpha val="79999"/>
                    </a:srgbClr>
                  </a:gs>
                  <a:gs pos="100000">
                    <a:srgbClr val="FFFFFF">
                      <a:alpha val="9998"/>
                    </a:srgbClr>
                  </a:gs>
                </a:gsLst>
                <a:lin ang="27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Line 70">
                <a:extLst>
                  <a:ext uri="{FF2B5EF4-FFF2-40B4-BE49-F238E27FC236}">
                    <a16:creationId xmlns:a16="http://schemas.microsoft.com/office/drawing/2014/main" id="{574198B7-888E-9470-CA8C-8C1841DBAD1A}"/>
                  </a:ext>
                </a:extLst>
              </p:cNvPr>
              <p:cNvSpPr>
                <a:spLocks noChangeShapeType="1"/>
              </p:cNvSpPr>
              <p:nvPr/>
            </p:nvSpPr>
            <p:spPr bwMode="auto">
              <a:xfrm flipV="1">
                <a:off x="6967908" y="2967038"/>
                <a:ext cx="0" cy="932400"/>
              </a:xfrm>
              <a:prstGeom prst="line">
                <a:avLst/>
              </a:prstGeom>
              <a:noFill/>
              <a:ln w="127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9">
              <a:extLst>
                <a:ext uri="{FF2B5EF4-FFF2-40B4-BE49-F238E27FC236}">
                  <a16:creationId xmlns:a16="http://schemas.microsoft.com/office/drawing/2014/main" id="{0421F8B4-6DAE-C660-726F-E1F52941D512}"/>
                </a:ext>
              </a:extLst>
            </p:cNvPr>
            <p:cNvGrpSpPr>
              <a:grpSpLocks/>
            </p:cNvGrpSpPr>
            <p:nvPr/>
          </p:nvGrpSpPr>
          <p:grpSpPr bwMode="auto">
            <a:xfrm rot="18900000" flipH="1">
              <a:off x="6484111" y="3104366"/>
              <a:ext cx="317159" cy="932400"/>
              <a:chOff x="6808136" y="2967038"/>
              <a:chExt cx="317159" cy="932400"/>
            </a:xfrm>
          </p:grpSpPr>
          <p:sp>
            <p:nvSpPr>
              <p:cNvPr id="8" name="Freeform 68">
                <a:extLst>
                  <a:ext uri="{FF2B5EF4-FFF2-40B4-BE49-F238E27FC236}">
                    <a16:creationId xmlns:a16="http://schemas.microsoft.com/office/drawing/2014/main" id="{D34AE183-5394-857B-AB8A-EA2211610C3F}"/>
                  </a:ext>
                </a:extLst>
              </p:cNvPr>
              <p:cNvSpPr>
                <a:spLocks/>
              </p:cNvSpPr>
              <p:nvPr/>
            </p:nvSpPr>
            <p:spPr bwMode="auto">
              <a:xfrm>
                <a:off x="6808136" y="2967038"/>
                <a:ext cx="159772" cy="710627"/>
              </a:xfrm>
              <a:custGeom>
                <a:avLst/>
                <a:gdLst>
                  <a:gd name="T0" fmla="*/ 0 w 67"/>
                  <a:gd name="T1" fmla="*/ 847301080 h 298"/>
                  <a:gd name="T2" fmla="*/ 381001373 w 67"/>
                  <a:gd name="T3" fmla="*/ 1694599776 h 298"/>
                  <a:gd name="T4" fmla="*/ 381001373 w 67"/>
                  <a:gd name="T5" fmla="*/ 0 h 298"/>
                  <a:gd name="T6" fmla="*/ 0 w 67"/>
                  <a:gd name="T7" fmla="*/ 847301080 h 2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rotWithShape="1">
                <a:gsLst>
                  <a:gs pos="0">
                    <a:srgbClr val="FFFFFF">
                      <a:alpha val="79999"/>
                    </a:srgbClr>
                  </a:gs>
                  <a:gs pos="100000">
                    <a:srgbClr val="FFFFFF">
                      <a:alpha val="20000"/>
                    </a:srgbClr>
                  </a:gs>
                </a:gsLst>
                <a:lin ang="189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69">
                <a:extLst>
                  <a:ext uri="{FF2B5EF4-FFF2-40B4-BE49-F238E27FC236}">
                    <a16:creationId xmlns:a16="http://schemas.microsoft.com/office/drawing/2014/main" id="{0611710F-F377-E8FF-4707-9C1F3FBE0E2E}"/>
                  </a:ext>
                </a:extLst>
              </p:cNvPr>
              <p:cNvSpPr>
                <a:spLocks/>
              </p:cNvSpPr>
              <p:nvPr/>
            </p:nvSpPr>
            <p:spPr bwMode="auto">
              <a:xfrm>
                <a:off x="6967908" y="2967038"/>
                <a:ext cx="157387" cy="710627"/>
              </a:xfrm>
              <a:custGeom>
                <a:avLst/>
                <a:gdLst>
                  <a:gd name="T0" fmla="*/ 0 w 66"/>
                  <a:gd name="T1" fmla="*/ 0 h 298"/>
                  <a:gd name="T2" fmla="*/ 0 w 66"/>
                  <a:gd name="T3" fmla="*/ 1694599776 h 298"/>
                  <a:gd name="T4" fmla="*/ 375313148 w 66"/>
                  <a:gd name="T5" fmla="*/ 847301080 h 298"/>
                  <a:gd name="T6" fmla="*/ 0 w 66"/>
                  <a:gd name="T7" fmla="*/ 0 h 2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rotWithShape="1">
                <a:gsLst>
                  <a:gs pos="0">
                    <a:srgbClr val="FFFFFF">
                      <a:alpha val="79999"/>
                    </a:srgbClr>
                  </a:gs>
                  <a:gs pos="100000">
                    <a:srgbClr val="FFFFFF">
                      <a:alpha val="9998"/>
                    </a:srgbClr>
                  </a:gs>
                </a:gsLst>
                <a:lin ang="27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Line 70">
                <a:extLst>
                  <a:ext uri="{FF2B5EF4-FFF2-40B4-BE49-F238E27FC236}">
                    <a16:creationId xmlns:a16="http://schemas.microsoft.com/office/drawing/2014/main" id="{B4F991BE-9165-502C-0648-E3B386923004}"/>
                  </a:ext>
                </a:extLst>
              </p:cNvPr>
              <p:cNvSpPr>
                <a:spLocks noChangeShapeType="1"/>
              </p:cNvSpPr>
              <p:nvPr/>
            </p:nvSpPr>
            <p:spPr bwMode="auto">
              <a:xfrm flipV="1">
                <a:off x="6967908" y="2967038"/>
                <a:ext cx="0" cy="932400"/>
              </a:xfrm>
              <a:prstGeom prst="line">
                <a:avLst/>
              </a:prstGeom>
              <a:noFill/>
              <a:ln w="127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cxnSp>
        <p:nvCxnSpPr>
          <p:cNvPr id="14" name="Straight Connector 13">
            <a:extLst>
              <a:ext uri="{FF2B5EF4-FFF2-40B4-BE49-F238E27FC236}">
                <a16:creationId xmlns:a16="http://schemas.microsoft.com/office/drawing/2014/main" id="{68B0D6B6-49EE-F509-4F2D-53A94BF96B42}"/>
              </a:ext>
            </a:extLst>
          </p:cNvPr>
          <p:cNvCxnSpPr>
            <a:cxnSpLocks/>
          </p:cNvCxnSpPr>
          <p:nvPr/>
        </p:nvCxnSpPr>
        <p:spPr>
          <a:xfrm rot="16200000" flipH="1">
            <a:off x="5826125" y="3429000"/>
            <a:ext cx="53975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p:cNvSpPr>
            <a:spLocks noGrp="1"/>
          </p:cNvSpPr>
          <p:nvPr>
            <p:ph type="body" idx="1"/>
          </p:nvPr>
        </p:nvSpPr>
        <p:spPr>
          <a:xfrm>
            <a:off x="6565250" y="2305800"/>
            <a:ext cx="4636800" cy="2246400"/>
          </a:xfrm>
        </p:spPr>
        <p:txBody>
          <a:bodyPr anchor="ct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DC2D7A6E-6FDC-B50A-E5E9-A3D553345890}"/>
              </a:ext>
            </a:extLst>
          </p:cNvPr>
          <p:cNvSpPr>
            <a:spLocks noGrp="1"/>
          </p:cNvSpPr>
          <p:nvPr>
            <p:ph type="dt" sz="half" idx="10"/>
          </p:nvPr>
        </p:nvSpPr>
        <p:spPr/>
        <p:txBody>
          <a:bodyPr/>
          <a:lstStyle>
            <a:lvl1pPr>
              <a:defRPr/>
            </a:lvl1pPr>
          </a:lstStyle>
          <a:p>
            <a:pPr>
              <a:defRPr/>
            </a:pPr>
            <a:fld id="{C7347C3E-95D1-41DA-9BC7-55B65DC84BB7}" type="datetimeFigureOut">
              <a:rPr lang="en-US"/>
              <a:pPr>
                <a:defRPr/>
              </a:pPr>
              <a:t>11/4/2023</a:t>
            </a:fld>
            <a:endParaRPr lang="en-US" dirty="0"/>
          </a:p>
        </p:txBody>
      </p:sp>
      <p:sp>
        <p:nvSpPr>
          <p:cNvPr id="16" name="Footer Placeholder 4">
            <a:extLst>
              <a:ext uri="{FF2B5EF4-FFF2-40B4-BE49-F238E27FC236}">
                <a16:creationId xmlns:a16="http://schemas.microsoft.com/office/drawing/2014/main" id="{0B0DB962-EE7D-EE7A-04C2-B63412B319B0}"/>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50B927FB-0FD6-4E96-9305-03228ED2AF2D}"/>
              </a:ext>
            </a:extLst>
          </p:cNvPr>
          <p:cNvSpPr>
            <a:spLocks noGrp="1"/>
          </p:cNvSpPr>
          <p:nvPr>
            <p:ph type="sldNum" sz="quarter" idx="12"/>
          </p:nvPr>
        </p:nvSpPr>
        <p:spPr/>
        <p:txBody>
          <a:bodyPr/>
          <a:lstStyle>
            <a:lvl1pPr>
              <a:defRPr/>
            </a:lvl1pPr>
          </a:lstStyle>
          <a:p>
            <a:pPr>
              <a:defRPr/>
            </a:pPr>
            <a:fld id="{E30B79CB-1CBD-46CA-B581-69486689B61C}" type="slidenum">
              <a:rPr lang="en-US"/>
              <a:pPr>
                <a:defRPr/>
              </a:pPr>
              <a:t>‹#›</a:t>
            </a:fld>
            <a:endParaRPr lang="en-US"/>
          </a:p>
        </p:txBody>
      </p:sp>
    </p:spTree>
    <p:extLst>
      <p:ext uri="{BB962C8B-B14F-4D97-AF65-F5344CB8AC3E}">
        <p14:creationId xmlns:p14="http://schemas.microsoft.com/office/powerpoint/2010/main" val="3379164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4ED2991B-6DA5-9A39-EF16-3A7904319633}"/>
              </a:ext>
            </a:extLst>
          </p:cNvPr>
          <p:cNvSpPr>
            <a:spLocks noGrp="1" noChangeArrowheads="1"/>
          </p:cNvSpPr>
          <p:nvPr>
            <p:ph type="dt" sz="half" idx="10"/>
          </p:nvPr>
        </p:nvSpPr>
        <p:spPr>
          <a:ln/>
        </p:spPr>
        <p:txBody>
          <a:bodyPr/>
          <a:lstStyle>
            <a:lvl1pPr>
              <a:defRPr/>
            </a:lvl1pPr>
          </a:lstStyle>
          <a:p>
            <a:pPr>
              <a:defRPr/>
            </a:pPr>
            <a:fld id="{B44E837A-DD83-42D9-B201-2E5DE47AC4FD}" type="datetimeFigureOut">
              <a:rPr lang="en-US"/>
              <a:pPr>
                <a:defRPr/>
              </a:pPr>
              <a:t>11/4/2023</a:t>
            </a:fld>
            <a:endParaRPr lang="en-US"/>
          </a:p>
        </p:txBody>
      </p:sp>
      <p:sp>
        <p:nvSpPr>
          <p:cNvPr id="5" name="Rectangle 45">
            <a:extLst>
              <a:ext uri="{FF2B5EF4-FFF2-40B4-BE49-F238E27FC236}">
                <a16:creationId xmlns:a16="http://schemas.microsoft.com/office/drawing/2014/main" id="{802CED90-A2C1-A2B7-4A42-F0CB667C58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A0FD1CB4-27FF-C080-B2D0-E24B91865CEF}"/>
              </a:ext>
            </a:extLst>
          </p:cNvPr>
          <p:cNvSpPr>
            <a:spLocks noGrp="1" noChangeArrowheads="1"/>
          </p:cNvSpPr>
          <p:nvPr>
            <p:ph type="sldNum" sz="quarter" idx="12"/>
          </p:nvPr>
        </p:nvSpPr>
        <p:spPr>
          <a:ln/>
        </p:spPr>
        <p:txBody>
          <a:bodyPr/>
          <a:lstStyle>
            <a:lvl1pPr>
              <a:defRPr/>
            </a:lvl1pPr>
          </a:lstStyle>
          <a:p>
            <a:fld id="{9C87DBC9-7489-4B95-BA6B-D5921498B59F}" type="slidenum">
              <a:rPr lang="en-US" altLang="en-US"/>
              <a:pPr/>
              <a:t>‹#›</a:t>
            </a:fld>
            <a:endParaRPr lang="en-US" altLang="en-US"/>
          </a:p>
        </p:txBody>
      </p:sp>
    </p:spTree>
    <p:extLst>
      <p:ext uri="{BB962C8B-B14F-4D97-AF65-F5344CB8AC3E}">
        <p14:creationId xmlns:p14="http://schemas.microsoft.com/office/powerpoint/2010/main" val="28614450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7861DCA-64C1-C4D5-3234-C436C26A00D1}"/>
              </a:ext>
            </a:extLst>
          </p:cNvPr>
          <p:cNvSpPr>
            <a:spLocks noGrp="1"/>
          </p:cNvSpPr>
          <p:nvPr>
            <p:ph type="dt" sz="half" idx="10"/>
          </p:nvPr>
        </p:nvSpPr>
        <p:spPr/>
        <p:txBody>
          <a:bodyPr/>
          <a:lstStyle>
            <a:lvl1pPr>
              <a:defRPr/>
            </a:lvl1pPr>
          </a:lstStyle>
          <a:p>
            <a:pPr>
              <a:defRPr/>
            </a:pPr>
            <a:fld id="{19D7F204-E1BD-4B6B-8115-290A13947EFB}" type="datetimeFigureOut">
              <a:rPr lang="en-US"/>
              <a:pPr>
                <a:defRPr/>
              </a:pPr>
              <a:t>11/4/2023</a:t>
            </a:fld>
            <a:endParaRPr lang="en-US" dirty="0"/>
          </a:p>
        </p:txBody>
      </p:sp>
      <p:sp>
        <p:nvSpPr>
          <p:cNvPr id="6" name="Footer Placeholder 4">
            <a:extLst>
              <a:ext uri="{FF2B5EF4-FFF2-40B4-BE49-F238E27FC236}">
                <a16:creationId xmlns:a16="http://schemas.microsoft.com/office/drawing/2014/main" id="{0CC163B2-4B1D-EA29-E308-239FD44CCC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CAF9A5-8D0C-310D-9ADC-8C92BF74DE2A}"/>
              </a:ext>
            </a:extLst>
          </p:cNvPr>
          <p:cNvSpPr>
            <a:spLocks noGrp="1"/>
          </p:cNvSpPr>
          <p:nvPr>
            <p:ph type="sldNum" sz="quarter" idx="12"/>
          </p:nvPr>
        </p:nvSpPr>
        <p:spPr/>
        <p:txBody>
          <a:bodyPr/>
          <a:lstStyle>
            <a:lvl1pPr>
              <a:defRPr/>
            </a:lvl1pPr>
          </a:lstStyle>
          <a:p>
            <a:pPr>
              <a:defRPr/>
            </a:pPr>
            <a:fld id="{52DAC082-0093-4764-9B4C-E2F65DB7897C}" type="slidenum">
              <a:rPr lang="en-US"/>
              <a:pPr>
                <a:defRPr/>
              </a:pPr>
              <a:t>‹#›</a:t>
            </a:fld>
            <a:endParaRPr lang="en-US" dirty="0"/>
          </a:p>
        </p:txBody>
      </p:sp>
    </p:spTree>
    <p:extLst>
      <p:ext uri="{BB962C8B-B14F-4D97-AF65-F5344CB8AC3E}">
        <p14:creationId xmlns:p14="http://schemas.microsoft.com/office/powerpoint/2010/main" val="11582846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989399" y="1736732"/>
            <a:ext cx="4928400" cy="661912"/>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4200" y="1736732"/>
            <a:ext cx="4928400" cy="662400"/>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A3063C8-AE41-3D80-3C65-025D5023DCE1}"/>
              </a:ext>
            </a:extLst>
          </p:cNvPr>
          <p:cNvSpPr>
            <a:spLocks noGrp="1"/>
          </p:cNvSpPr>
          <p:nvPr>
            <p:ph type="dt" sz="half" idx="10"/>
          </p:nvPr>
        </p:nvSpPr>
        <p:spPr/>
        <p:txBody>
          <a:bodyPr/>
          <a:lstStyle>
            <a:lvl1pPr>
              <a:defRPr/>
            </a:lvl1pPr>
          </a:lstStyle>
          <a:p>
            <a:pPr>
              <a:defRPr/>
            </a:pPr>
            <a:fld id="{86836DD2-D76D-49FB-8129-DFCA0B71A6F6}" type="datetimeFigureOut">
              <a:rPr lang="en-US"/>
              <a:pPr>
                <a:defRPr/>
              </a:pPr>
              <a:t>11/4/2023</a:t>
            </a:fld>
            <a:endParaRPr lang="en-US" dirty="0"/>
          </a:p>
        </p:txBody>
      </p:sp>
      <p:sp>
        <p:nvSpPr>
          <p:cNvPr id="8" name="Footer Placeholder 4">
            <a:extLst>
              <a:ext uri="{FF2B5EF4-FFF2-40B4-BE49-F238E27FC236}">
                <a16:creationId xmlns:a16="http://schemas.microsoft.com/office/drawing/2014/main" id="{1FDC871E-85C2-5998-3B6B-922F9647524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92E22A5-5760-B22F-58B0-3543158724D9}"/>
              </a:ext>
            </a:extLst>
          </p:cNvPr>
          <p:cNvSpPr>
            <a:spLocks noGrp="1"/>
          </p:cNvSpPr>
          <p:nvPr>
            <p:ph type="sldNum" sz="quarter" idx="12"/>
          </p:nvPr>
        </p:nvSpPr>
        <p:spPr/>
        <p:txBody>
          <a:bodyPr/>
          <a:lstStyle>
            <a:lvl1pPr>
              <a:defRPr/>
            </a:lvl1pPr>
          </a:lstStyle>
          <a:p>
            <a:pPr>
              <a:defRPr/>
            </a:pPr>
            <a:fld id="{C137FD8E-6FF6-46E0-BF4E-4622F70F0427}" type="slidenum">
              <a:rPr lang="en-US"/>
              <a:pPr>
                <a:defRPr/>
              </a:pPr>
              <a:t>‹#›</a:t>
            </a:fld>
            <a:endParaRPr lang="en-US" dirty="0"/>
          </a:p>
        </p:txBody>
      </p:sp>
    </p:spTree>
    <p:extLst>
      <p:ext uri="{BB962C8B-B14F-4D97-AF65-F5344CB8AC3E}">
        <p14:creationId xmlns:p14="http://schemas.microsoft.com/office/powerpoint/2010/main" val="565693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1FE0D99-12F0-A609-C9F6-32A7B1ABEA51}"/>
              </a:ext>
            </a:extLst>
          </p:cNvPr>
          <p:cNvSpPr>
            <a:spLocks noGrp="1"/>
          </p:cNvSpPr>
          <p:nvPr>
            <p:ph type="dt" sz="half" idx="10"/>
          </p:nvPr>
        </p:nvSpPr>
        <p:spPr/>
        <p:txBody>
          <a:bodyPr/>
          <a:lstStyle>
            <a:lvl1pPr>
              <a:defRPr/>
            </a:lvl1pPr>
          </a:lstStyle>
          <a:p>
            <a:pPr>
              <a:defRPr/>
            </a:pPr>
            <a:fld id="{572AD04A-031A-4772-96F4-6FD38805ADE1}" type="datetimeFigureOut">
              <a:rPr lang="en-US"/>
              <a:pPr>
                <a:defRPr/>
              </a:pPr>
              <a:t>11/4/2023</a:t>
            </a:fld>
            <a:endParaRPr lang="en-US" dirty="0"/>
          </a:p>
        </p:txBody>
      </p:sp>
      <p:sp>
        <p:nvSpPr>
          <p:cNvPr id="4" name="Footer Placeholder 4">
            <a:extLst>
              <a:ext uri="{FF2B5EF4-FFF2-40B4-BE49-F238E27FC236}">
                <a16:creationId xmlns:a16="http://schemas.microsoft.com/office/drawing/2014/main" id="{02F8B58D-87D5-A059-4B29-2E095600EFF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730BFD7-4BE7-2480-3AAB-40C09B878E8E}"/>
              </a:ext>
            </a:extLst>
          </p:cNvPr>
          <p:cNvSpPr>
            <a:spLocks noGrp="1"/>
          </p:cNvSpPr>
          <p:nvPr>
            <p:ph type="sldNum" sz="quarter" idx="12"/>
          </p:nvPr>
        </p:nvSpPr>
        <p:spPr/>
        <p:txBody>
          <a:bodyPr/>
          <a:lstStyle>
            <a:lvl1pPr>
              <a:defRPr/>
            </a:lvl1pPr>
          </a:lstStyle>
          <a:p>
            <a:pPr>
              <a:defRPr/>
            </a:pPr>
            <a:fld id="{32DA1D2C-029B-49A2-929E-EF4C36FD389D}" type="slidenum">
              <a:rPr lang="en-US"/>
              <a:pPr>
                <a:defRPr/>
              </a:pPr>
              <a:t>‹#›</a:t>
            </a:fld>
            <a:endParaRPr lang="en-US" dirty="0"/>
          </a:p>
        </p:txBody>
      </p:sp>
    </p:spTree>
    <p:extLst>
      <p:ext uri="{BB962C8B-B14F-4D97-AF65-F5344CB8AC3E}">
        <p14:creationId xmlns:p14="http://schemas.microsoft.com/office/powerpoint/2010/main" val="2507376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5CAB88-6A1F-D846-8DB5-D6CC359BFDEA}"/>
              </a:ext>
            </a:extLst>
          </p:cNvPr>
          <p:cNvSpPr>
            <a:spLocks noGrp="1"/>
          </p:cNvSpPr>
          <p:nvPr>
            <p:ph type="dt" sz="half" idx="10"/>
          </p:nvPr>
        </p:nvSpPr>
        <p:spPr/>
        <p:txBody>
          <a:bodyPr/>
          <a:lstStyle>
            <a:lvl1pPr>
              <a:defRPr/>
            </a:lvl1pPr>
          </a:lstStyle>
          <a:p>
            <a:pPr>
              <a:defRPr/>
            </a:pPr>
            <a:fld id="{C1FF8FFC-C99B-408D-BC1F-670E498D8BF3}" type="datetimeFigureOut">
              <a:rPr lang="en-US"/>
              <a:pPr>
                <a:defRPr/>
              </a:pPr>
              <a:t>11/4/2023</a:t>
            </a:fld>
            <a:endParaRPr lang="en-US" dirty="0"/>
          </a:p>
        </p:txBody>
      </p:sp>
      <p:sp>
        <p:nvSpPr>
          <p:cNvPr id="3" name="Footer Placeholder 4">
            <a:extLst>
              <a:ext uri="{FF2B5EF4-FFF2-40B4-BE49-F238E27FC236}">
                <a16:creationId xmlns:a16="http://schemas.microsoft.com/office/drawing/2014/main" id="{3C74B0C8-361B-8DFB-9063-825347D1E2B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B363726-02FB-9244-E5D0-1614912C27A1}"/>
              </a:ext>
            </a:extLst>
          </p:cNvPr>
          <p:cNvSpPr>
            <a:spLocks noGrp="1"/>
          </p:cNvSpPr>
          <p:nvPr>
            <p:ph type="sldNum" sz="quarter" idx="12"/>
          </p:nvPr>
        </p:nvSpPr>
        <p:spPr/>
        <p:txBody>
          <a:bodyPr/>
          <a:lstStyle>
            <a:lvl1pPr>
              <a:defRPr/>
            </a:lvl1pPr>
          </a:lstStyle>
          <a:p>
            <a:pPr>
              <a:defRPr/>
            </a:pPr>
            <a:fld id="{8B4BCC14-743C-4442-BC1F-CF2042FB735F}" type="slidenum">
              <a:rPr lang="en-US"/>
              <a:pPr>
                <a:defRPr/>
              </a:pPr>
              <a:t>‹#›</a:t>
            </a:fld>
            <a:endParaRPr lang="en-US" dirty="0"/>
          </a:p>
        </p:txBody>
      </p:sp>
    </p:spTree>
    <p:extLst>
      <p:ext uri="{BB962C8B-B14F-4D97-AF65-F5344CB8AC3E}">
        <p14:creationId xmlns:p14="http://schemas.microsoft.com/office/powerpoint/2010/main" val="7509757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74AA252-4E92-3B95-E40B-CEF8AE5F4D6B}"/>
              </a:ext>
            </a:extLst>
          </p:cNvPr>
          <p:cNvCxnSpPr>
            <a:cxnSpLocks/>
          </p:cNvCxnSpPr>
          <p:nvPr/>
        </p:nvCxnSpPr>
        <p:spPr>
          <a:xfrm>
            <a:off x="4979988" y="539750"/>
            <a:ext cx="0" cy="57785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90001" y="955674"/>
            <a:ext cx="3531600" cy="1384995"/>
          </a:xfrm>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89401" y="2584759"/>
            <a:ext cx="3531600" cy="3193741"/>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63730AC8-64F8-9864-561F-87AC450D4168}"/>
              </a:ext>
            </a:extLst>
          </p:cNvPr>
          <p:cNvSpPr>
            <a:spLocks noGrp="1"/>
          </p:cNvSpPr>
          <p:nvPr>
            <p:ph type="dt" sz="half" idx="10"/>
          </p:nvPr>
        </p:nvSpPr>
        <p:spPr/>
        <p:txBody>
          <a:bodyPr/>
          <a:lstStyle>
            <a:lvl1pPr>
              <a:defRPr/>
            </a:lvl1pPr>
          </a:lstStyle>
          <a:p>
            <a:pPr>
              <a:defRPr/>
            </a:pPr>
            <a:fld id="{A39D0838-9B0B-448C-A92B-B9886B595C91}" type="datetimeFigureOut">
              <a:rPr lang="en-US"/>
              <a:pPr>
                <a:defRPr/>
              </a:pPr>
              <a:t>11/4/2023</a:t>
            </a:fld>
            <a:endParaRPr lang="en-US"/>
          </a:p>
        </p:txBody>
      </p:sp>
      <p:sp>
        <p:nvSpPr>
          <p:cNvPr id="7" name="Footer Placeholder 5">
            <a:extLst>
              <a:ext uri="{FF2B5EF4-FFF2-40B4-BE49-F238E27FC236}">
                <a16:creationId xmlns:a16="http://schemas.microsoft.com/office/drawing/2014/main" id="{7350B7E5-ABDB-5167-3C66-8C9FD3DF6B9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6879588-1864-CAC3-283A-154ABC250F60}"/>
              </a:ext>
            </a:extLst>
          </p:cNvPr>
          <p:cNvSpPr>
            <a:spLocks noGrp="1"/>
          </p:cNvSpPr>
          <p:nvPr>
            <p:ph type="sldNum" sz="quarter" idx="12"/>
          </p:nvPr>
        </p:nvSpPr>
        <p:spPr/>
        <p:txBody>
          <a:bodyPr/>
          <a:lstStyle>
            <a:lvl1pPr>
              <a:defRPr/>
            </a:lvl1pPr>
          </a:lstStyle>
          <a:p>
            <a:pPr>
              <a:defRPr/>
            </a:pPr>
            <a:fld id="{C56D04FF-30B5-4418-A243-8843AE3683F1}" type="slidenum">
              <a:rPr lang="en-US"/>
              <a:pPr>
                <a:defRPr/>
              </a:pPr>
              <a:t>‹#›</a:t>
            </a:fld>
            <a:endParaRPr lang="en-US"/>
          </a:p>
        </p:txBody>
      </p:sp>
    </p:spTree>
    <p:extLst>
      <p:ext uri="{BB962C8B-B14F-4D97-AF65-F5344CB8AC3E}">
        <p14:creationId xmlns:p14="http://schemas.microsoft.com/office/powerpoint/2010/main" val="36023082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56F8012-BC4C-D8D0-C5DA-53406074720E}"/>
              </a:ext>
            </a:extLst>
          </p:cNvPr>
          <p:cNvCxnSpPr>
            <a:cxnSpLocks/>
          </p:cNvCxnSpPr>
          <p:nvPr/>
        </p:nvCxnSpPr>
        <p:spPr>
          <a:xfrm>
            <a:off x="4979988" y="539750"/>
            <a:ext cx="0" cy="57785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90000" y="955456"/>
            <a:ext cx="3531600" cy="1384995"/>
          </a:xfrm>
        </p:spPr>
        <p:txBody>
          <a:bodyPr>
            <a:normAutofit/>
          </a:bodyPr>
          <a:lstStyle>
            <a:lvl1pPr>
              <a:defRPr sz="2800"/>
            </a:lvl1pPr>
          </a:lstStyle>
          <a:p>
            <a:r>
              <a:rPr lang="en-US"/>
              <a:t>Click to edit Master title style</a:t>
            </a:r>
            <a:endParaRPr lang="en-US" dirty="0"/>
          </a:p>
        </p:txBody>
      </p:sp>
      <p:sp>
        <p:nvSpPr>
          <p:cNvPr id="3" name="Picture Placeholder 2"/>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90000" y="2584758"/>
            <a:ext cx="3531600" cy="328422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4AA9726D-88FF-1C23-7349-908141DFD1A7}"/>
              </a:ext>
            </a:extLst>
          </p:cNvPr>
          <p:cNvSpPr>
            <a:spLocks noGrp="1"/>
          </p:cNvSpPr>
          <p:nvPr>
            <p:ph type="dt" sz="half" idx="10"/>
          </p:nvPr>
        </p:nvSpPr>
        <p:spPr/>
        <p:txBody>
          <a:bodyPr/>
          <a:lstStyle>
            <a:lvl1pPr>
              <a:defRPr/>
            </a:lvl1pPr>
          </a:lstStyle>
          <a:p>
            <a:pPr>
              <a:defRPr/>
            </a:pPr>
            <a:fld id="{B535F789-91EE-4ABB-8031-350E0293F66C}" type="datetimeFigureOut">
              <a:rPr lang="en-US"/>
              <a:pPr>
                <a:defRPr/>
              </a:pPr>
              <a:t>11/4/2023</a:t>
            </a:fld>
            <a:endParaRPr lang="en-US"/>
          </a:p>
        </p:txBody>
      </p:sp>
      <p:sp>
        <p:nvSpPr>
          <p:cNvPr id="7" name="Footer Placeholder 5">
            <a:extLst>
              <a:ext uri="{FF2B5EF4-FFF2-40B4-BE49-F238E27FC236}">
                <a16:creationId xmlns:a16="http://schemas.microsoft.com/office/drawing/2014/main" id="{8BB4AE75-2034-068A-B967-0F35497C5B7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E194AE6-75E0-962F-0824-DD7CEA4C5E74}"/>
              </a:ext>
            </a:extLst>
          </p:cNvPr>
          <p:cNvSpPr>
            <a:spLocks noGrp="1"/>
          </p:cNvSpPr>
          <p:nvPr>
            <p:ph type="sldNum" sz="quarter" idx="12"/>
          </p:nvPr>
        </p:nvSpPr>
        <p:spPr/>
        <p:txBody>
          <a:bodyPr/>
          <a:lstStyle>
            <a:lvl1pPr>
              <a:defRPr/>
            </a:lvl1pPr>
          </a:lstStyle>
          <a:p>
            <a:pPr>
              <a:defRPr/>
            </a:pPr>
            <a:fld id="{1DF02F14-930C-4639-848A-94C25EB155EF}" type="slidenum">
              <a:rPr lang="en-US"/>
              <a:pPr>
                <a:defRPr/>
              </a:pPr>
              <a:t>‹#›</a:t>
            </a:fld>
            <a:endParaRPr lang="en-US"/>
          </a:p>
        </p:txBody>
      </p:sp>
    </p:spTree>
    <p:extLst>
      <p:ext uri="{BB962C8B-B14F-4D97-AF65-F5344CB8AC3E}">
        <p14:creationId xmlns:p14="http://schemas.microsoft.com/office/powerpoint/2010/main" val="30868711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42546-D251-3899-9EB7-366327E98FB1}"/>
              </a:ext>
            </a:extLst>
          </p:cNvPr>
          <p:cNvSpPr>
            <a:spLocks noGrp="1"/>
          </p:cNvSpPr>
          <p:nvPr>
            <p:ph type="dt" sz="half" idx="10"/>
          </p:nvPr>
        </p:nvSpPr>
        <p:spPr/>
        <p:txBody>
          <a:bodyPr/>
          <a:lstStyle>
            <a:lvl1pPr>
              <a:defRPr/>
            </a:lvl1pPr>
          </a:lstStyle>
          <a:p>
            <a:pPr>
              <a:defRPr/>
            </a:pPr>
            <a:fld id="{B536CD2F-3EA8-44F1-822F-770BF68EDF78}"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5DDDC575-D7D1-01BA-A435-FEB1F60F40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3C3283-F2D7-8A20-A9D9-031E2BDB2F46}"/>
              </a:ext>
            </a:extLst>
          </p:cNvPr>
          <p:cNvSpPr>
            <a:spLocks noGrp="1"/>
          </p:cNvSpPr>
          <p:nvPr>
            <p:ph type="sldNum" sz="quarter" idx="12"/>
          </p:nvPr>
        </p:nvSpPr>
        <p:spPr/>
        <p:txBody>
          <a:bodyPr/>
          <a:lstStyle>
            <a:lvl1pPr>
              <a:defRPr/>
            </a:lvl1pPr>
          </a:lstStyle>
          <a:p>
            <a:pPr>
              <a:defRPr/>
            </a:pPr>
            <a:fld id="{DF5EB2F5-6C64-4A2C-8719-EFE5299C99FF}" type="slidenum">
              <a:rPr lang="en-US"/>
              <a:pPr>
                <a:defRPr/>
              </a:pPr>
              <a:t>‹#›</a:t>
            </a:fld>
            <a:endParaRPr lang="en-US" dirty="0"/>
          </a:p>
        </p:txBody>
      </p:sp>
    </p:spTree>
    <p:extLst>
      <p:ext uri="{BB962C8B-B14F-4D97-AF65-F5344CB8AC3E}">
        <p14:creationId xmlns:p14="http://schemas.microsoft.com/office/powerpoint/2010/main" val="27924324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95C59-762C-DE47-209A-17D22001E2F0}"/>
              </a:ext>
            </a:extLst>
          </p:cNvPr>
          <p:cNvSpPr>
            <a:spLocks noGrp="1"/>
          </p:cNvSpPr>
          <p:nvPr>
            <p:ph type="dt" sz="half" idx="10"/>
          </p:nvPr>
        </p:nvSpPr>
        <p:spPr/>
        <p:txBody>
          <a:bodyPr/>
          <a:lstStyle>
            <a:lvl1pPr>
              <a:defRPr/>
            </a:lvl1pPr>
          </a:lstStyle>
          <a:p>
            <a:pPr>
              <a:defRPr/>
            </a:pPr>
            <a:fld id="{8729FA40-ACE1-432C-8D79-DF1ABB56FA35}"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F79B28F0-213B-0FE4-7946-2804409B59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1B9A5A-2675-BB8C-E874-1BD5CC36DEAA}"/>
              </a:ext>
            </a:extLst>
          </p:cNvPr>
          <p:cNvSpPr>
            <a:spLocks noGrp="1"/>
          </p:cNvSpPr>
          <p:nvPr>
            <p:ph type="sldNum" sz="quarter" idx="12"/>
          </p:nvPr>
        </p:nvSpPr>
        <p:spPr/>
        <p:txBody>
          <a:bodyPr/>
          <a:lstStyle>
            <a:lvl1pPr>
              <a:defRPr/>
            </a:lvl1pPr>
          </a:lstStyle>
          <a:p>
            <a:pPr>
              <a:defRPr/>
            </a:pPr>
            <a:fld id="{1F208289-9B40-40A9-94C1-6D1C4F651C5A}" type="slidenum">
              <a:rPr lang="en-US"/>
              <a:pPr>
                <a:defRPr/>
              </a:pPr>
              <a:t>‹#›</a:t>
            </a:fld>
            <a:endParaRPr lang="en-US" dirty="0"/>
          </a:p>
        </p:txBody>
      </p:sp>
    </p:spTree>
    <p:extLst>
      <p:ext uri="{BB962C8B-B14F-4D97-AF65-F5344CB8AC3E}">
        <p14:creationId xmlns:p14="http://schemas.microsoft.com/office/powerpoint/2010/main" val="2909292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5A211589-8A8F-55CD-A1A3-4E6AD0D3DAB9}"/>
              </a:ext>
            </a:extLst>
          </p:cNvPr>
          <p:cNvSpPr>
            <a:spLocks noGrp="1" noChangeArrowheads="1"/>
          </p:cNvSpPr>
          <p:nvPr>
            <p:ph type="dt" sz="half" idx="10"/>
          </p:nvPr>
        </p:nvSpPr>
        <p:spPr>
          <a:ln/>
        </p:spPr>
        <p:txBody>
          <a:bodyPr/>
          <a:lstStyle>
            <a:lvl1pPr>
              <a:defRPr/>
            </a:lvl1pPr>
          </a:lstStyle>
          <a:p>
            <a:pPr>
              <a:defRPr/>
            </a:pPr>
            <a:fld id="{042DD77C-75AF-4A2D-BBDD-2AF5940B87BE}" type="datetimeFigureOut">
              <a:rPr lang="en-US"/>
              <a:pPr>
                <a:defRPr/>
              </a:pPr>
              <a:t>11/4/2023</a:t>
            </a:fld>
            <a:endParaRPr lang="en-US"/>
          </a:p>
        </p:txBody>
      </p:sp>
      <p:sp>
        <p:nvSpPr>
          <p:cNvPr id="5" name="Rectangle 45">
            <a:extLst>
              <a:ext uri="{FF2B5EF4-FFF2-40B4-BE49-F238E27FC236}">
                <a16:creationId xmlns:a16="http://schemas.microsoft.com/office/drawing/2014/main" id="{DA1FEB2A-B65F-26B5-7DEC-0D6853CFA5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1B3D4691-E6B2-B159-FEF2-07CB7E34A34C}"/>
              </a:ext>
            </a:extLst>
          </p:cNvPr>
          <p:cNvSpPr>
            <a:spLocks noGrp="1" noChangeArrowheads="1"/>
          </p:cNvSpPr>
          <p:nvPr>
            <p:ph type="sldNum" sz="quarter" idx="12"/>
          </p:nvPr>
        </p:nvSpPr>
        <p:spPr>
          <a:ln/>
        </p:spPr>
        <p:txBody>
          <a:bodyPr/>
          <a:lstStyle>
            <a:lvl1pPr>
              <a:defRPr/>
            </a:lvl1pPr>
          </a:lstStyle>
          <a:p>
            <a:fld id="{DF67445E-BA09-4075-AAF2-BEE71FF34361}" type="slidenum">
              <a:rPr lang="en-US" altLang="en-US"/>
              <a:pPr/>
              <a:t>‹#›</a:t>
            </a:fld>
            <a:endParaRPr lang="en-US" altLang="en-US"/>
          </a:p>
        </p:txBody>
      </p:sp>
    </p:spTree>
    <p:extLst>
      <p:ext uri="{BB962C8B-B14F-4D97-AF65-F5344CB8AC3E}">
        <p14:creationId xmlns:p14="http://schemas.microsoft.com/office/powerpoint/2010/main" val="377540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D8A96316-57B5-6913-D3E3-8BAEDDAFBF1E}"/>
              </a:ext>
            </a:extLst>
          </p:cNvPr>
          <p:cNvSpPr>
            <a:spLocks noGrp="1" noChangeArrowheads="1"/>
          </p:cNvSpPr>
          <p:nvPr>
            <p:ph type="dt" sz="half" idx="10"/>
          </p:nvPr>
        </p:nvSpPr>
        <p:spPr>
          <a:ln/>
        </p:spPr>
        <p:txBody>
          <a:bodyPr/>
          <a:lstStyle>
            <a:lvl1pPr>
              <a:defRPr/>
            </a:lvl1pPr>
          </a:lstStyle>
          <a:p>
            <a:pPr>
              <a:defRPr/>
            </a:pPr>
            <a:fld id="{F740C031-7187-425F-BB88-083909F8C6B3}" type="datetimeFigureOut">
              <a:rPr lang="en-US"/>
              <a:pPr>
                <a:defRPr/>
              </a:pPr>
              <a:t>11/4/2023</a:t>
            </a:fld>
            <a:endParaRPr lang="en-US"/>
          </a:p>
        </p:txBody>
      </p:sp>
      <p:sp>
        <p:nvSpPr>
          <p:cNvPr id="6" name="Rectangle 45">
            <a:extLst>
              <a:ext uri="{FF2B5EF4-FFF2-40B4-BE49-F238E27FC236}">
                <a16:creationId xmlns:a16="http://schemas.microsoft.com/office/drawing/2014/main" id="{22B19F39-E12B-D2C3-9BBC-519A394AE3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381C89FD-396B-5444-445B-4AB618272BBC}"/>
              </a:ext>
            </a:extLst>
          </p:cNvPr>
          <p:cNvSpPr>
            <a:spLocks noGrp="1" noChangeArrowheads="1"/>
          </p:cNvSpPr>
          <p:nvPr>
            <p:ph type="sldNum" sz="quarter" idx="12"/>
          </p:nvPr>
        </p:nvSpPr>
        <p:spPr>
          <a:ln/>
        </p:spPr>
        <p:txBody>
          <a:bodyPr/>
          <a:lstStyle>
            <a:lvl1pPr>
              <a:defRPr/>
            </a:lvl1pPr>
          </a:lstStyle>
          <a:p>
            <a:fld id="{7EDDB9EB-885A-4BB1-A8BD-F29BFA694DCA}" type="slidenum">
              <a:rPr lang="en-US" altLang="en-US"/>
              <a:pPr/>
              <a:t>‹#›</a:t>
            </a:fld>
            <a:endParaRPr lang="en-US" altLang="en-US"/>
          </a:p>
        </p:txBody>
      </p:sp>
    </p:spTree>
    <p:extLst>
      <p:ext uri="{BB962C8B-B14F-4D97-AF65-F5344CB8AC3E}">
        <p14:creationId xmlns:p14="http://schemas.microsoft.com/office/powerpoint/2010/main" val="388892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92E1A74B-BF48-9151-23C9-15503D42A97F}"/>
              </a:ext>
            </a:extLst>
          </p:cNvPr>
          <p:cNvSpPr>
            <a:spLocks noGrp="1" noChangeArrowheads="1"/>
          </p:cNvSpPr>
          <p:nvPr>
            <p:ph type="dt" sz="half" idx="10"/>
          </p:nvPr>
        </p:nvSpPr>
        <p:spPr>
          <a:ln/>
        </p:spPr>
        <p:txBody>
          <a:bodyPr/>
          <a:lstStyle>
            <a:lvl1pPr>
              <a:defRPr/>
            </a:lvl1pPr>
          </a:lstStyle>
          <a:p>
            <a:pPr>
              <a:defRPr/>
            </a:pPr>
            <a:fld id="{4973F7C2-6B5F-4D5C-B14B-FF03846E08FC}" type="datetimeFigureOut">
              <a:rPr lang="en-US"/>
              <a:pPr>
                <a:defRPr/>
              </a:pPr>
              <a:t>11/4/2023</a:t>
            </a:fld>
            <a:endParaRPr lang="en-US"/>
          </a:p>
        </p:txBody>
      </p:sp>
      <p:sp>
        <p:nvSpPr>
          <p:cNvPr id="8" name="Rectangle 45">
            <a:extLst>
              <a:ext uri="{FF2B5EF4-FFF2-40B4-BE49-F238E27FC236}">
                <a16:creationId xmlns:a16="http://schemas.microsoft.com/office/drawing/2014/main" id="{15F6CA21-ED4E-5AA9-361F-5CCDC28D9C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ACDAA6A1-18C8-DC7B-E64C-D0CDEF3503FD}"/>
              </a:ext>
            </a:extLst>
          </p:cNvPr>
          <p:cNvSpPr>
            <a:spLocks noGrp="1" noChangeArrowheads="1"/>
          </p:cNvSpPr>
          <p:nvPr>
            <p:ph type="sldNum" sz="quarter" idx="12"/>
          </p:nvPr>
        </p:nvSpPr>
        <p:spPr>
          <a:ln/>
        </p:spPr>
        <p:txBody>
          <a:bodyPr/>
          <a:lstStyle>
            <a:lvl1pPr>
              <a:defRPr/>
            </a:lvl1pPr>
          </a:lstStyle>
          <a:p>
            <a:fld id="{FC132CA1-CDD9-41A1-BD45-BF31B94DB378}" type="slidenum">
              <a:rPr lang="en-US" altLang="en-US"/>
              <a:pPr/>
              <a:t>‹#›</a:t>
            </a:fld>
            <a:endParaRPr lang="en-US" altLang="en-US"/>
          </a:p>
        </p:txBody>
      </p:sp>
    </p:spTree>
    <p:extLst>
      <p:ext uri="{BB962C8B-B14F-4D97-AF65-F5344CB8AC3E}">
        <p14:creationId xmlns:p14="http://schemas.microsoft.com/office/powerpoint/2010/main" val="3921896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7A819C81-28E7-79FB-50CE-7B2A45B9131D}"/>
              </a:ext>
            </a:extLst>
          </p:cNvPr>
          <p:cNvSpPr>
            <a:spLocks noGrp="1" noChangeArrowheads="1"/>
          </p:cNvSpPr>
          <p:nvPr>
            <p:ph type="dt" sz="half" idx="10"/>
          </p:nvPr>
        </p:nvSpPr>
        <p:spPr>
          <a:ln/>
        </p:spPr>
        <p:txBody>
          <a:bodyPr/>
          <a:lstStyle>
            <a:lvl1pPr>
              <a:defRPr/>
            </a:lvl1pPr>
          </a:lstStyle>
          <a:p>
            <a:pPr>
              <a:defRPr/>
            </a:pPr>
            <a:fld id="{F1A137D3-C817-4379-94FB-EACFBA386EB0}" type="datetimeFigureOut">
              <a:rPr lang="en-US"/>
              <a:pPr>
                <a:defRPr/>
              </a:pPr>
              <a:t>11/4/2023</a:t>
            </a:fld>
            <a:endParaRPr lang="en-US"/>
          </a:p>
        </p:txBody>
      </p:sp>
      <p:sp>
        <p:nvSpPr>
          <p:cNvPr id="4" name="Rectangle 45">
            <a:extLst>
              <a:ext uri="{FF2B5EF4-FFF2-40B4-BE49-F238E27FC236}">
                <a16:creationId xmlns:a16="http://schemas.microsoft.com/office/drawing/2014/main" id="{9080E2D9-58A4-2A66-80A1-7CBD0B1136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781F6013-E344-78A1-4C72-CB63F548C07B}"/>
              </a:ext>
            </a:extLst>
          </p:cNvPr>
          <p:cNvSpPr>
            <a:spLocks noGrp="1" noChangeArrowheads="1"/>
          </p:cNvSpPr>
          <p:nvPr>
            <p:ph type="sldNum" sz="quarter" idx="12"/>
          </p:nvPr>
        </p:nvSpPr>
        <p:spPr>
          <a:ln/>
        </p:spPr>
        <p:txBody>
          <a:bodyPr/>
          <a:lstStyle>
            <a:lvl1pPr>
              <a:defRPr/>
            </a:lvl1pPr>
          </a:lstStyle>
          <a:p>
            <a:fld id="{A388335F-0738-41DB-B41D-45F65C680E13}" type="slidenum">
              <a:rPr lang="en-US" altLang="en-US"/>
              <a:pPr/>
              <a:t>‹#›</a:t>
            </a:fld>
            <a:endParaRPr lang="en-US" altLang="en-US"/>
          </a:p>
        </p:txBody>
      </p:sp>
    </p:spTree>
    <p:extLst>
      <p:ext uri="{BB962C8B-B14F-4D97-AF65-F5344CB8AC3E}">
        <p14:creationId xmlns:p14="http://schemas.microsoft.com/office/powerpoint/2010/main" val="1962708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57C59374-355A-C0FF-A218-D02E0655BE12}"/>
              </a:ext>
            </a:extLst>
          </p:cNvPr>
          <p:cNvSpPr>
            <a:spLocks noGrp="1" noChangeArrowheads="1"/>
          </p:cNvSpPr>
          <p:nvPr>
            <p:ph type="dt" sz="half" idx="10"/>
          </p:nvPr>
        </p:nvSpPr>
        <p:spPr>
          <a:ln/>
        </p:spPr>
        <p:txBody>
          <a:bodyPr/>
          <a:lstStyle>
            <a:lvl1pPr>
              <a:defRPr/>
            </a:lvl1pPr>
          </a:lstStyle>
          <a:p>
            <a:pPr>
              <a:defRPr/>
            </a:pPr>
            <a:fld id="{C10E723E-E41C-4F67-ABE6-5BB4AF636129}" type="datetimeFigureOut">
              <a:rPr lang="en-US"/>
              <a:pPr>
                <a:defRPr/>
              </a:pPr>
              <a:t>11/4/2023</a:t>
            </a:fld>
            <a:endParaRPr lang="en-US"/>
          </a:p>
        </p:txBody>
      </p:sp>
      <p:sp>
        <p:nvSpPr>
          <p:cNvPr id="3" name="Rectangle 45">
            <a:extLst>
              <a:ext uri="{FF2B5EF4-FFF2-40B4-BE49-F238E27FC236}">
                <a16:creationId xmlns:a16="http://schemas.microsoft.com/office/drawing/2014/main" id="{8DACAEC2-9B62-D917-12C4-C9F1A828FF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06D000CD-D055-BE89-3921-3685A75184EC}"/>
              </a:ext>
            </a:extLst>
          </p:cNvPr>
          <p:cNvSpPr>
            <a:spLocks noGrp="1" noChangeArrowheads="1"/>
          </p:cNvSpPr>
          <p:nvPr>
            <p:ph type="sldNum" sz="quarter" idx="12"/>
          </p:nvPr>
        </p:nvSpPr>
        <p:spPr>
          <a:ln/>
        </p:spPr>
        <p:txBody>
          <a:bodyPr/>
          <a:lstStyle>
            <a:lvl1pPr>
              <a:defRPr/>
            </a:lvl1pPr>
          </a:lstStyle>
          <a:p>
            <a:fld id="{171C1DF6-B6D8-4C49-BC4B-7090B08E0E85}" type="slidenum">
              <a:rPr lang="en-US" altLang="en-US"/>
              <a:pPr/>
              <a:t>‹#›</a:t>
            </a:fld>
            <a:endParaRPr lang="en-US" altLang="en-US"/>
          </a:p>
        </p:txBody>
      </p:sp>
    </p:spTree>
    <p:extLst>
      <p:ext uri="{BB962C8B-B14F-4D97-AF65-F5344CB8AC3E}">
        <p14:creationId xmlns:p14="http://schemas.microsoft.com/office/powerpoint/2010/main" val="430664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717CBB79-66DB-30E9-6F76-28FFD0D86EBB}"/>
              </a:ext>
            </a:extLst>
          </p:cNvPr>
          <p:cNvSpPr>
            <a:spLocks noGrp="1" noChangeArrowheads="1"/>
          </p:cNvSpPr>
          <p:nvPr>
            <p:ph type="dt" sz="half" idx="10"/>
          </p:nvPr>
        </p:nvSpPr>
        <p:spPr>
          <a:ln/>
        </p:spPr>
        <p:txBody>
          <a:bodyPr/>
          <a:lstStyle>
            <a:lvl1pPr>
              <a:defRPr/>
            </a:lvl1pPr>
          </a:lstStyle>
          <a:p>
            <a:pPr>
              <a:defRPr/>
            </a:pPr>
            <a:fld id="{F8BCDD6C-248E-435D-B4A5-B3F5BF7FECA8}" type="datetimeFigureOut">
              <a:rPr lang="en-US"/>
              <a:pPr>
                <a:defRPr/>
              </a:pPr>
              <a:t>11/4/2023</a:t>
            </a:fld>
            <a:endParaRPr lang="en-US"/>
          </a:p>
        </p:txBody>
      </p:sp>
      <p:sp>
        <p:nvSpPr>
          <p:cNvPr id="6" name="Rectangle 45">
            <a:extLst>
              <a:ext uri="{FF2B5EF4-FFF2-40B4-BE49-F238E27FC236}">
                <a16:creationId xmlns:a16="http://schemas.microsoft.com/office/drawing/2014/main" id="{6C4CB3E7-0629-D56C-1FFC-5F0905A530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3367B0D5-7207-7E21-B920-74F469A4B4DD}"/>
              </a:ext>
            </a:extLst>
          </p:cNvPr>
          <p:cNvSpPr>
            <a:spLocks noGrp="1" noChangeArrowheads="1"/>
          </p:cNvSpPr>
          <p:nvPr>
            <p:ph type="sldNum" sz="quarter" idx="12"/>
          </p:nvPr>
        </p:nvSpPr>
        <p:spPr>
          <a:ln/>
        </p:spPr>
        <p:txBody>
          <a:bodyPr/>
          <a:lstStyle>
            <a:lvl1pPr>
              <a:defRPr/>
            </a:lvl1pPr>
          </a:lstStyle>
          <a:p>
            <a:fld id="{6A2A8CCE-1572-4227-926A-8A5D16C5FDE0}" type="slidenum">
              <a:rPr lang="en-US" altLang="en-US"/>
              <a:pPr/>
              <a:t>‹#›</a:t>
            </a:fld>
            <a:endParaRPr lang="en-US" altLang="en-US"/>
          </a:p>
        </p:txBody>
      </p:sp>
    </p:spTree>
    <p:extLst>
      <p:ext uri="{BB962C8B-B14F-4D97-AF65-F5344CB8AC3E}">
        <p14:creationId xmlns:p14="http://schemas.microsoft.com/office/powerpoint/2010/main" val="161775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33CB-E06F-D99D-06D6-272E28A0AF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AC1EC-F320-694B-DA7F-A429CE6767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1E3FA-67C0-2675-F0F0-AECB28910636}"/>
              </a:ext>
            </a:extLst>
          </p:cNvPr>
          <p:cNvSpPr>
            <a:spLocks noGrp="1"/>
          </p:cNvSpPr>
          <p:nvPr>
            <p:ph type="dt" sz="half" idx="10"/>
          </p:nvPr>
        </p:nvSpPr>
        <p:spPr/>
        <p:txBody>
          <a:bodyPr/>
          <a:lstStyle/>
          <a:p>
            <a:fld id="{83904BE9-A589-45F7-8136-ACB5AB14332C}" type="datetimeFigureOut">
              <a:rPr lang="en-US" smtClean="0"/>
              <a:t>11/4/2023</a:t>
            </a:fld>
            <a:endParaRPr lang="en-US"/>
          </a:p>
        </p:txBody>
      </p:sp>
      <p:sp>
        <p:nvSpPr>
          <p:cNvPr id="5" name="Footer Placeholder 4">
            <a:extLst>
              <a:ext uri="{FF2B5EF4-FFF2-40B4-BE49-F238E27FC236}">
                <a16:creationId xmlns:a16="http://schemas.microsoft.com/office/drawing/2014/main" id="{32F09B64-4A29-C4DB-9068-2C7F62E7A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BFA7D-21A8-8F2E-662F-F06CF1EE93FB}"/>
              </a:ext>
            </a:extLst>
          </p:cNvPr>
          <p:cNvSpPr>
            <a:spLocks noGrp="1"/>
          </p:cNvSpPr>
          <p:nvPr>
            <p:ph type="sldNum" sz="quarter" idx="12"/>
          </p:nvPr>
        </p:nvSpPr>
        <p:spPr/>
        <p:txBody>
          <a:bodyPr/>
          <a:lstStyle/>
          <a:p>
            <a:fld id="{FECDB223-34B3-4A2D-AB41-69328A57BB32}" type="slidenum">
              <a:rPr lang="en-US" smtClean="0"/>
              <a:t>‹#›</a:t>
            </a:fld>
            <a:endParaRPr lang="en-US"/>
          </a:p>
        </p:txBody>
      </p:sp>
    </p:spTree>
    <p:extLst>
      <p:ext uri="{BB962C8B-B14F-4D97-AF65-F5344CB8AC3E}">
        <p14:creationId xmlns:p14="http://schemas.microsoft.com/office/powerpoint/2010/main" val="2903852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9382F8D4-B676-0D35-F08E-F678499221ED}"/>
              </a:ext>
            </a:extLst>
          </p:cNvPr>
          <p:cNvSpPr>
            <a:spLocks noGrp="1" noChangeArrowheads="1"/>
          </p:cNvSpPr>
          <p:nvPr>
            <p:ph type="dt" sz="half" idx="10"/>
          </p:nvPr>
        </p:nvSpPr>
        <p:spPr>
          <a:ln/>
        </p:spPr>
        <p:txBody>
          <a:bodyPr/>
          <a:lstStyle>
            <a:lvl1pPr>
              <a:defRPr/>
            </a:lvl1pPr>
          </a:lstStyle>
          <a:p>
            <a:pPr>
              <a:defRPr/>
            </a:pPr>
            <a:fld id="{F9B26335-3D7A-4007-9AC7-93FA1DA52CD8}" type="datetimeFigureOut">
              <a:rPr lang="en-US"/>
              <a:pPr>
                <a:defRPr/>
              </a:pPr>
              <a:t>11/4/2023</a:t>
            </a:fld>
            <a:endParaRPr lang="en-US"/>
          </a:p>
        </p:txBody>
      </p:sp>
      <p:sp>
        <p:nvSpPr>
          <p:cNvPr id="6" name="Rectangle 45">
            <a:extLst>
              <a:ext uri="{FF2B5EF4-FFF2-40B4-BE49-F238E27FC236}">
                <a16:creationId xmlns:a16="http://schemas.microsoft.com/office/drawing/2014/main" id="{7535FFFE-4DD8-6E9B-B854-09207547C1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AFD90B61-4F3E-C342-0F2A-B23088D74B1C}"/>
              </a:ext>
            </a:extLst>
          </p:cNvPr>
          <p:cNvSpPr>
            <a:spLocks noGrp="1" noChangeArrowheads="1"/>
          </p:cNvSpPr>
          <p:nvPr>
            <p:ph type="sldNum" sz="quarter" idx="12"/>
          </p:nvPr>
        </p:nvSpPr>
        <p:spPr>
          <a:ln/>
        </p:spPr>
        <p:txBody>
          <a:bodyPr/>
          <a:lstStyle>
            <a:lvl1pPr>
              <a:defRPr/>
            </a:lvl1pPr>
          </a:lstStyle>
          <a:p>
            <a:fld id="{F4482706-F794-4206-B4EB-D7A914627640}" type="slidenum">
              <a:rPr lang="en-US" altLang="en-US"/>
              <a:pPr/>
              <a:t>‹#›</a:t>
            </a:fld>
            <a:endParaRPr lang="en-US" altLang="en-US"/>
          </a:p>
        </p:txBody>
      </p:sp>
    </p:spTree>
    <p:extLst>
      <p:ext uri="{BB962C8B-B14F-4D97-AF65-F5344CB8AC3E}">
        <p14:creationId xmlns:p14="http://schemas.microsoft.com/office/powerpoint/2010/main" val="3990883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403DF7E2-4847-B1BF-7130-2ED6AF25D0A3}"/>
              </a:ext>
            </a:extLst>
          </p:cNvPr>
          <p:cNvSpPr>
            <a:spLocks noGrp="1" noChangeArrowheads="1"/>
          </p:cNvSpPr>
          <p:nvPr>
            <p:ph type="dt" sz="half" idx="10"/>
          </p:nvPr>
        </p:nvSpPr>
        <p:spPr>
          <a:ln/>
        </p:spPr>
        <p:txBody>
          <a:bodyPr/>
          <a:lstStyle>
            <a:lvl1pPr>
              <a:defRPr/>
            </a:lvl1pPr>
          </a:lstStyle>
          <a:p>
            <a:pPr>
              <a:defRPr/>
            </a:pPr>
            <a:fld id="{21D8C28D-5C06-4D1B-A5CC-41A15A4564FA}" type="datetimeFigureOut">
              <a:rPr lang="en-US"/>
              <a:pPr>
                <a:defRPr/>
              </a:pPr>
              <a:t>11/4/2023</a:t>
            </a:fld>
            <a:endParaRPr lang="en-US"/>
          </a:p>
        </p:txBody>
      </p:sp>
      <p:sp>
        <p:nvSpPr>
          <p:cNvPr id="5" name="Rectangle 45">
            <a:extLst>
              <a:ext uri="{FF2B5EF4-FFF2-40B4-BE49-F238E27FC236}">
                <a16:creationId xmlns:a16="http://schemas.microsoft.com/office/drawing/2014/main" id="{DF25760F-9A2F-DF31-7569-038AE04468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B058919E-2E3C-62E8-3BEC-EB96E65B61F5}"/>
              </a:ext>
            </a:extLst>
          </p:cNvPr>
          <p:cNvSpPr>
            <a:spLocks noGrp="1" noChangeArrowheads="1"/>
          </p:cNvSpPr>
          <p:nvPr>
            <p:ph type="sldNum" sz="quarter" idx="12"/>
          </p:nvPr>
        </p:nvSpPr>
        <p:spPr>
          <a:ln/>
        </p:spPr>
        <p:txBody>
          <a:bodyPr/>
          <a:lstStyle>
            <a:lvl1pPr>
              <a:defRPr/>
            </a:lvl1pPr>
          </a:lstStyle>
          <a:p>
            <a:fld id="{F41A44C1-F380-4F2C-993B-FE8C0D3A34A5}" type="slidenum">
              <a:rPr lang="en-US" altLang="en-US"/>
              <a:pPr/>
              <a:t>‹#›</a:t>
            </a:fld>
            <a:endParaRPr lang="en-US" altLang="en-US"/>
          </a:p>
        </p:txBody>
      </p:sp>
    </p:spTree>
    <p:extLst>
      <p:ext uri="{BB962C8B-B14F-4D97-AF65-F5344CB8AC3E}">
        <p14:creationId xmlns:p14="http://schemas.microsoft.com/office/powerpoint/2010/main" val="1542946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0B41A51E-67F0-9C98-68A4-B8C0540B7D9E}"/>
              </a:ext>
            </a:extLst>
          </p:cNvPr>
          <p:cNvSpPr>
            <a:spLocks noGrp="1" noChangeArrowheads="1"/>
          </p:cNvSpPr>
          <p:nvPr>
            <p:ph type="dt" sz="half" idx="10"/>
          </p:nvPr>
        </p:nvSpPr>
        <p:spPr>
          <a:ln/>
        </p:spPr>
        <p:txBody>
          <a:bodyPr/>
          <a:lstStyle>
            <a:lvl1pPr>
              <a:defRPr/>
            </a:lvl1pPr>
          </a:lstStyle>
          <a:p>
            <a:pPr>
              <a:defRPr/>
            </a:pPr>
            <a:fld id="{5636EB6E-4912-470D-A3C1-66429368803F}" type="datetimeFigureOut">
              <a:rPr lang="en-US"/>
              <a:pPr>
                <a:defRPr/>
              </a:pPr>
              <a:t>11/4/2023</a:t>
            </a:fld>
            <a:endParaRPr lang="en-US"/>
          </a:p>
        </p:txBody>
      </p:sp>
      <p:sp>
        <p:nvSpPr>
          <p:cNvPr id="5" name="Rectangle 45">
            <a:extLst>
              <a:ext uri="{FF2B5EF4-FFF2-40B4-BE49-F238E27FC236}">
                <a16:creationId xmlns:a16="http://schemas.microsoft.com/office/drawing/2014/main" id="{A17A7674-D358-BCD3-F8FD-C21356C962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41E28B46-089B-4150-BD03-642AE1F92D2E}"/>
              </a:ext>
            </a:extLst>
          </p:cNvPr>
          <p:cNvSpPr>
            <a:spLocks noGrp="1" noChangeArrowheads="1"/>
          </p:cNvSpPr>
          <p:nvPr>
            <p:ph type="sldNum" sz="quarter" idx="12"/>
          </p:nvPr>
        </p:nvSpPr>
        <p:spPr>
          <a:ln/>
        </p:spPr>
        <p:txBody>
          <a:bodyPr/>
          <a:lstStyle>
            <a:lvl1pPr>
              <a:defRPr/>
            </a:lvl1pPr>
          </a:lstStyle>
          <a:p>
            <a:fld id="{58DE16DC-A230-4940-8467-D2B9299195D5}" type="slidenum">
              <a:rPr lang="en-US" altLang="en-US"/>
              <a:pPr/>
              <a:t>‹#›</a:t>
            </a:fld>
            <a:endParaRPr lang="en-US" altLang="en-US"/>
          </a:p>
        </p:txBody>
      </p:sp>
    </p:spTree>
    <p:extLst>
      <p:ext uri="{BB962C8B-B14F-4D97-AF65-F5344CB8AC3E}">
        <p14:creationId xmlns:p14="http://schemas.microsoft.com/office/powerpoint/2010/main" val="431633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A2FC04D-14EC-A6D1-1013-1B64D7A52C56}"/>
              </a:ext>
            </a:extLst>
          </p:cNvPr>
          <p:cNvSpPr/>
          <p:nvPr/>
        </p:nvSpPr>
        <p:spPr>
          <a:xfrm>
            <a:off x="0" y="0"/>
            <a:ext cx="3495675"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Freeform: Shape 4">
            <a:extLst>
              <a:ext uri="{FF2B5EF4-FFF2-40B4-BE49-F238E27FC236}">
                <a16:creationId xmlns:a16="http://schemas.microsoft.com/office/drawing/2014/main" id="{1F81DB8D-F0F8-D9BB-1BA4-BF5ED2844BF6}"/>
              </a:ext>
            </a:extLst>
          </p:cNvPr>
          <p:cNvSpPr/>
          <p:nvPr/>
        </p:nvSpPr>
        <p:spPr>
          <a:xfrm>
            <a:off x="1374775" y="0"/>
            <a:ext cx="2530475"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6" name="Freeform: Shape 5">
            <a:extLst>
              <a:ext uri="{FF2B5EF4-FFF2-40B4-BE49-F238E27FC236}">
                <a16:creationId xmlns:a16="http://schemas.microsoft.com/office/drawing/2014/main" id="{62B133A4-11AD-098B-26BF-B31C6122FF38}"/>
              </a:ext>
            </a:extLst>
          </p:cNvPr>
          <p:cNvSpPr/>
          <p:nvPr/>
        </p:nvSpPr>
        <p:spPr>
          <a:xfrm>
            <a:off x="1155700" y="0"/>
            <a:ext cx="2536825"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Freeform: Shape 6">
            <a:extLst>
              <a:ext uri="{FF2B5EF4-FFF2-40B4-BE49-F238E27FC236}">
                <a16:creationId xmlns:a16="http://schemas.microsoft.com/office/drawing/2014/main" id="{7E9EE296-4A7C-879B-2E57-7DB747E49E2A}"/>
              </a:ext>
            </a:extLst>
          </p:cNvPr>
          <p:cNvSpPr/>
          <p:nvPr/>
        </p:nvSpPr>
        <p:spPr>
          <a:xfrm>
            <a:off x="923925" y="0"/>
            <a:ext cx="2262188"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4654295" y="1346268"/>
            <a:ext cx="7060135" cy="3285207"/>
          </a:xfrm>
        </p:spPr>
        <p:txBody>
          <a:bodyPr>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anchor="t"/>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9">
            <a:extLst>
              <a:ext uri="{FF2B5EF4-FFF2-40B4-BE49-F238E27FC236}">
                <a16:creationId xmlns:a16="http://schemas.microsoft.com/office/drawing/2014/main" id="{6CB87265-62C2-BD01-E3B4-9161F6B08BFD}"/>
              </a:ext>
            </a:extLst>
          </p:cNvPr>
          <p:cNvSpPr>
            <a:spLocks noGrp="1"/>
          </p:cNvSpPr>
          <p:nvPr>
            <p:ph type="dt" sz="half" idx="10"/>
          </p:nvPr>
        </p:nvSpPr>
        <p:spPr>
          <a:xfrm>
            <a:off x="4654550" y="617538"/>
            <a:ext cx="7123113" cy="457200"/>
          </a:xfrm>
        </p:spPr>
        <p:txBody>
          <a:bodyPr/>
          <a:lstStyle>
            <a:lvl1pPr algn="l">
              <a:defRPr/>
            </a:lvl1pPr>
          </a:lstStyle>
          <a:p>
            <a:pPr>
              <a:defRPr/>
            </a:pPr>
            <a:fld id="{12241623-A064-4BED-B073-BA4D61433402}" type="datetime1">
              <a:rPr lang="en-US"/>
              <a:pPr>
                <a:defRPr/>
              </a:pPr>
              <a:t>11/4/2023</a:t>
            </a:fld>
            <a:endParaRPr lang="en-US" dirty="0"/>
          </a:p>
        </p:txBody>
      </p:sp>
      <p:sp>
        <p:nvSpPr>
          <p:cNvPr id="9" name="Footer Placeholder 23">
            <a:extLst>
              <a:ext uri="{FF2B5EF4-FFF2-40B4-BE49-F238E27FC236}">
                <a16:creationId xmlns:a16="http://schemas.microsoft.com/office/drawing/2014/main" id="{691A07C4-3466-8391-1847-D6E95ADF6290}"/>
              </a:ext>
            </a:extLst>
          </p:cNvPr>
          <p:cNvSpPr>
            <a:spLocks noGrp="1"/>
          </p:cNvSpPr>
          <p:nvPr>
            <p:ph type="ftr" sz="quarter" idx="11"/>
          </p:nvPr>
        </p:nvSpPr>
        <p:spPr>
          <a:xfrm>
            <a:off x="4654550" y="6170613"/>
            <a:ext cx="5588000" cy="457200"/>
          </a:xfrm>
        </p:spPr>
        <p:txBody>
          <a:bodyPr/>
          <a:lstStyle>
            <a:lvl1pPr>
              <a:defRPr/>
            </a:lvl1pPr>
          </a:lstStyle>
          <a:p>
            <a:pPr>
              <a:defRPr/>
            </a:pPr>
            <a:endParaRPr lang="en-US"/>
          </a:p>
        </p:txBody>
      </p:sp>
      <p:sp>
        <p:nvSpPr>
          <p:cNvPr id="10" name="Slide Number Placeholder 24">
            <a:extLst>
              <a:ext uri="{FF2B5EF4-FFF2-40B4-BE49-F238E27FC236}">
                <a16:creationId xmlns:a16="http://schemas.microsoft.com/office/drawing/2014/main" id="{E5C37BDB-FF02-C65D-E444-EAF1A4239287}"/>
              </a:ext>
            </a:extLst>
          </p:cNvPr>
          <p:cNvSpPr>
            <a:spLocks noGrp="1"/>
          </p:cNvSpPr>
          <p:nvPr>
            <p:ph type="sldNum" sz="quarter" idx="12"/>
          </p:nvPr>
        </p:nvSpPr>
        <p:spPr>
          <a:xfrm>
            <a:off x="10515600" y="6170613"/>
            <a:ext cx="1198563" cy="457200"/>
          </a:xfrm>
        </p:spPr>
        <p:txBody>
          <a:bodyPr/>
          <a:lstStyle>
            <a:lvl1pPr algn="r">
              <a:defRPr/>
            </a:lvl1pPr>
          </a:lstStyle>
          <a:p>
            <a:pPr>
              <a:defRPr/>
            </a:pPr>
            <a:fld id="{A77FFA48-3E2A-47F2-888D-04E2A4254534}" type="slidenum">
              <a:rPr lang="en-US"/>
              <a:pPr>
                <a:defRPr/>
              </a:pPr>
              <a:t>‹#›</a:t>
            </a:fld>
            <a:endParaRPr lang="en-US" dirty="0"/>
          </a:p>
        </p:txBody>
      </p:sp>
    </p:spTree>
    <p:extLst>
      <p:ext uri="{BB962C8B-B14F-4D97-AF65-F5344CB8AC3E}">
        <p14:creationId xmlns:p14="http://schemas.microsoft.com/office/powerpoint/2010/main" val="3990327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60BB12-229E-983F-AC71-124342CFD202}"/>
              </a:ext>
            </a:extLst>
          </p:cNvPr>
          <p:cNvSpPr>
            <a:spLocks noGrp="1"/>
          </p:cNvSpPr>
          <p:nvPr>
            <p:ph type="dt" sz="half" idx="10"/>
          </p:nvPr>
        </p:nvSpPr>
        <p:spPr/>
        <p:txBody>
          <a:bodyPr/>
          <a:lstStyle>
            <a:lvl1pPr>
              <a:defRPr/>
            </a:lvl1pPr>
          </a:lstStyle>
          <a:p>
            <a:pPr>
              <a:defRPr/>
            </a:pPr>
            <a:fld id="{C4408324-A84C-4A45-93B6-78D079CCE772}" type="datetime1">
              <a:rPr lang="en-US"/>
              <a:pPr>
                <a:defRPr/>
              </a:pPr>
              <a:t>11/4/2023</a:t>
            </a:fld>
            <a:endParaRPr lang="en-US" dirty="0"/>
          </a:p>
        </p:txBody>
      </p:sp>
      <p:sp>
        <p:nvSpPr>
          <p:cNvPr id="5" name="Footer Placeholder 4">
            <a:extLst>
              <a:ext uri="{FF2B5EF4-FFF2-40B4-BE49-F238E27FC236}">
                <a16:creationId xmlns:a16="http://schemas.microsoft.com/office/drawing/2014/main" id="{A8AA0F04-8E6D-C1C2-FC0F-AFE71FF37E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D99A64-7467-ACE5-DD23-EF1AD3A37DCB}"/>
              </a:ext>
            </a:extLst>
          </p:cNvPr>
          <p:cNvSpPr>
            <a:spLocks noGrp="1"/>
          </p:cNvSpPr>
          <p:nvPr>
            <p:ph type="sldNum" sz="quarter" idx="12"/>
          </p:nvPr>
        </p:nvSpPr>
        <p:spPr/>
        <p:txBody>
          <a:bodyPr/>
          <a:lstStyle>
            <a:lvl1pPr>
              <a:defRPr/>
            </a:lvl1pPr>
          </a:lstStyle>
          <a:p>
            <a:pPr>
              <a:defRPr/>
            </a:pPr>
            <a:fld id="{337818F0-18E0-4881-848D-764D5F13F76F}" type="slidenum">
              <a:rPr lang="en-US"/>
              <a:pPr>
                <a:defRPr/>
              </a:pPr>
              <a:t>‹#›</a:t>
            </a:fld>
            <a:endParaRPr lang="en-US" dirty="0"/>
          </a:p>
        </p:txBody>
      </p:sp>
    </p:spTree>
    <p:extLst>
      <p:ext uri="{BB962C8B-B14F-4D97-AF65-F5344CB8AC3E}">
        <p14:creationId xmlns:p14="http://schemas.microsoft.com/office/powerpoint/2010/main" val="2193584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929BA6DB-9492-45A5-72C2-768D143B1E36}"/>
              </a:ext>
            </a:extLst>
          </p:cNvPr>
          <p:cNvGrpSpPr>
            <a:grpSpLocks/>
          </p:cNvGrpSpPr>
          <p:nvPr/>
        </p:nvGrpSpPr>
        <p:grpSpPr bwMode="auto">
          <a:xfrm>
            <a:off x="3124200" y="0"/>
            <a:ext cx="4389438" cy="2916238"/>
            <a:chOff x="3124577" y="0"/>
            <a:chExt cx="4389519" cy="2916937"/>
          </a:xfrm>
        </p:grpSpPr>
        <p:sp>
          <p:nvSpPr>
            <p:cNvPr id="5" name="Freeform: Shape 4">
              <a:extLst>
                <a:ext uri="{FF2B5EF4-FFF2-40B4-BE49-F238E27FC236}">
                  <a16:creationId xmlns:a16="http://schemas.microsoft.com/office/drawing/2014/main" id="{1F5977A1-2FCE-4880-3BF6-39B947E8FC4A}"/>
                </a:ext>
              </a:extLst>
            </p:cNvPr>
            <p:cNvSpPr/>
            <p:nvPr/>
          </p:nvSpPr>
          <p:spPr>
            <a:xfrm>
              <a:off x="3321431" y="0"/>
              <a:ext cx="4013274" cy="2742270"/>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6" name="Freeform: Shape 5">
              <a:extLst>
                <a:ext uri="{FF2B5EF4-FFF2-40B4-BE49-F238E27FC236}">
                  <a16:creationId xmlns:a16="http://schemas.microsoft.com/office/drawing/2014/main" id="{B43425C0-894D-C7B8-F667-DE9F15622571}"/>
                </a:ext>
              </a:extLst>
            </p:cNvPr>
            <p:cNvSpPr/>
            <p:nvPr/>
          </p:nvSpPr>
          <p:spPr>
            <a:xfrm>
              <a:off x="3565910" y="0"/>
              <a:ext cx="3402076" cy="2440573"/>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7" name="Freeform: Shape 6">
              <a:extLst>
                <a:ext uri="{FF2B5EF4-FFF2-40B4-BE49-F238E27FC236}">
                  <a16:creationId xmlns:a16="http://schemas.microsoft.com/office/drawing/2014/main" id="{E2088BF7-CB07-D9D9-4284-FE09571B59D5}"/>
                </a:ext>
              </a:extLst>
            </p:cNvPr>
            <p:cNvSpPr/>
            <p:nvPr/>
          </p:nvSpPr>
          <p:spPr>
            <a:xfrm>
              <a:off x="3232529" y="0"/>
              <a:ext cx="4164090" cy="2816900"/>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8" name="Freeform: Shape 7">
              <a:extLst>
                <a:ext uri="{FF2B5EF4-FFF2-40B4-BE49-F238E27FC236}">
                  <a16:creationId xmlns:a16="http://schemas.microsoft.com/office/drawing/2014/main" id="{2CA821A1-12EA-5E23-C644-ECDE1C02A4BD}"/>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grpSp>
      <p:grpSp>
        <p:nvGrpSpPr>
          <p:cNvPr id="9" name="Group 13">
            <a:extLst>
              <a:ext uri="{FF2B5EF4-FFF2-40B4-BE49-F238E27FC236}">
                <a16:creationId xmlns:a16="http://schemas.microsoft.com/office/drawing/2014/main" id="{C16E0DB6-AD99-39FC-15F6-84EFCB95AA80}"/>
              </a:ext>
            </a:extLst>
          </p:cNvPr>
          <p:cNvGrpSpPr>
            <a:grpSpLocks/>
          </p:cNvGrpSpPr>
          <p:nvPr/>
        </p:nvGrpSpPr>
        <p:grpSpPr bwMode="auto">
          <a:xfrm>
            <a:off x="8123238" y="0"/>
            <a:ext cx="4068762" cy="3546475"/>
            <a:chOff x="8122942" y="0"/>
            <a:chExt cx="4069058" cy="3547008"/>
          </a:xfrm>
        </p:grpSpPr>
        <p:sp>
          <p:nvSpPr>
            <p:cNvPr id="10" name="Freeform: Shape 9">
              <a:extLst>
                <a:ext uri="{FF2B5EF4-FFF2-40B4-BE49-F238E27FC236}">
                  <a16:creationId xmlns:a16="http://schemas.microsoft.com/office/drawing/2014/main" id="{85B0817E-D377-6DA6-A8B8-CD78FB5AF2E9}"/>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1" name="Freeform: Shape 10">
              <a:extLst>
                <a:ext uri="{FF2B5EF4-FFF2-40B4-BE49-F238E27FC236}">
                  <a16:creationId xmlns:a16="http://schemas.microsoft.com/office/drawing/2014/main" id="{120352A7-EDC0-C5A0-10CC-F1035294D100}"/>
                </a:ext>
              </a:extLst>
            </p:cNvPr>
            <p:cNvSpPr/>
            <p:nvPr/>
          </p:nvSpPr>
          <p:spPr>
            <a:xfrm flipH="1">
              <a:off x="8319806" y="0"/>
              <a:ext cx="3872194" cy="3321549"/>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Freeform: Shape 11">
              <a:extLst>
                <a:ext uri="{FF2B5EF4-FFF2-40B4-BE49-F238E27FC236}">
                  <a16:creationId xmlns:a16="http://schemas.microsoft.com/office/drawing/2014/main" id="{EA88494E-C688-73DD-73BD-226A50395579}"/>
                </a:ext>
              </a:extLst>
            </p:cNvPr>
            <p:cNvSpPr/>
            <p:nvPr/>
          </p:nvSpPr>
          <p:spPr>
            <a:xfrm flipH="1">
              <a:off x="8729411" y="9526"/>
              <a:ext cx="3462589" cy="3010352"/>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Freeform: Shape 12">
              <a:extLst>
                <a:ext uri="{FF2B5EF4-FFF2-40B4-BE49-F238E27FC236}">
                  <a16:creationId xmlns:a16="http://schemas.microsoft.com/office/drawing/2014/main" id="{56E75BDF-AAF0-4B05-7B7C-33A47F6C1607}"/>
                </a:ext>
              </a:extLst>
            </p:cNvPr>
            <p:cNvSpPr/>
            <p:nvPr/>
          </p:nvSpPr>
          <p:spPr>
            <a:xfrm flipH="1">
              <a:off x="8243601" y="9526"/>
              <a:ext cx="3948399" cy="3410462"/>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4" name="Group 18">
            <a:extLst>
              <a:ext uri="{FF2B5EF4-FFF2-40B4-BE49-F238E27FC236}">
                <a16:creationId xmlns:a16="http://schemas.microsoft.com/office/drawing/2014/main" id="{4BF6F01E-AC9B-F9C7-BA1C-31593A52148B}"/>
              </a:ext>
            </a:extLst>
          </p:cNvPr>
          <p:cNvGrpSpPr>
            <a:grpSpLocks/>
          </p:cNvGrpSpPr>
          <p:nvPr/>
        </p:nvGrpSpPr>
        <p:grpSpPr bwMode="auto">
          <a:xfrm>
            <a:off x="0" y="1355725"/>
            <a:ext cx="4381500" cy="5510213"/>
            <a:chOff x="0" y="1347287"/>
            <a:chExt cx="4259808" cy="5510713"/>
          </a:xfrm>
        </p:grpSpPr>
        <p:sp>
          <p:nvSpPr>
            <p:cNvPr id="15" name="Freeform: Shape 14">
              <a:extLst>
                <a:ext uri="{FF2B5EF4-FFF2-40B4-BE49-F238E27FC236}">
                  <a16:creationId xmlns:a16="http://schemas.microsoft.com/office/drawing/2014/main" id="{BB805986-DFCF-AC98-0945-00A2EA9BD427}"/>
                </a:ext>
              </a:extLst>
            </p:cNvPr>
            <p:cNvSpPr/>
            <p:nvPr/>
          </p:nvSpPr>
          <p:spPr>
            <a:xfrm>
              <a:off x="0" y="1675930"/>
              <a:ext cx="4174921" cy="5182070"/>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6" name="Freeform: Shape 15">
              <a:extLst>
                <a:ext uri="{FF2B5EF4-FFF2-40B4-BE49-F238E27FC236}">
                  <a16:creationId xmlns:a16="http://schemas.microsoft.com/office/drawing/2014/main" id="{7528070F-9A98-1C5A-B22B-02596C54DF46}"/>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7" name="Freeform: Shape 16">
              <a:extLst>
                <a:ext uri="{FF2B5EF4-FFF2-40B4-BE49-F238E27FC236}">
                  <a16:creationId xmlns:a16="http://schemas.microsoft.com/office/drawing/2014/main" id="{C0043D61-F0AD-7F4E-17E9-8FDFEAB85C9F}"/>
                </a:ext>
              </a:extLst>
            </p:cNvPr>
            <p:cNvSpPr/>
            <p:nvPr/>
          </p:nvSpPr>
          <p:spPr>
            <a:xfrm>
              <a:off x="0" y="1593372"/>
              <a:ext cx="4029841" cy="5264628"/>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18" name="Freeform: Shape 17">
              <a:extLst>
                <a:ext uri="{FF2B5EF4-FFF2-40B4-BE49-F238E27FC236}">
                  <a16:creationId xmlns:a16="http://schemas.microsoft.com/office/drawing/2014/main" id="{D6EE9BA8-2AAD-929E-5CC6-86598D515D50}"/>
                </a:ext>
              </a:extLst>
            </p:cNvPr>
            <p:cNvSpPr/>
            <p:nvPr/>
          </p:nvSpPr>
          <p:spPr>
            <a:xfrm>
              <a:off x="0" y="2147460"/>
              <a:ext cx="3702638" cy="4710540"/>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grpSp>
      <p:sp>
        <p:nvSpPr>
          <p:cNvPr id="2" name="Title 1"/>
          <p:cNvSpPr>
            <a:spLocks noGrp="1"/>
          </p:cNvSpPr>
          <p:nvPr>
            <p:ph type="title"/>
          </p:nvPr>
        </p:nvSpPr>
        <p:spPr>
          <a:xfrm>
            <a:off x="4654296" y="3420734"/>
            <a:ext cx="6665976" cy="2129674"/>
          </a:xfrm>
        </p:spPr>
        <p:txBody>
          <a:bodyPr>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4295" y="5550408"/>
            <a:ext cx="6665975" cy="512064"/>
          </a:xfrm>
        </p:spPr>
        <p:txBody>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ooter Placeholder 22">
            <a:extLst>
              <a:ext uri="{FF2B5EF4-FFF2-40B4-BE49-F238E27FC236}">
                <a16:creationId xmlns:a16="http://schemas.microsoft.com/office/drawing/2014/main" id="{23715540-98D4-4109-38FB-45CF38E00E9B}"/>
              </a:ext>
            </a:extLst>
          </p:cNvPr>
          <p:cNvSpPr>
            <a:spLocks noGrp="1"/>
          </p:cNvSpPr>
          <p:nvPr>
            <p:ph type="ftr" sz="quarter" idx="10"/>
          </p:nvPr>
        </p:nvSpPr>
        <p:spPr>
          <a:xfrm>
            <a:off x="4654550" y="6170613"/>
            <a:ext cx="5713413" cy="457200"/>
          </a:xfrm>
        </p:spPr>
        <p:txBody>
          <a:bodyPr/>
          <a:lstStyle>
            <a:lvl1pPr>
              <a:defRPr/>
            </a:lvl1pPr>
          </a:lstStyle>
          <a:p>
            <a:pPr>
              <a:defRPr/>
            </a:pPr>
            <a:endParaRPr lang="en-US"/>
          </a:p>
        </p:txBody>
      </p:sp>
      <p:sp>
        <p:nvSpPr>
          <p:cNvPr id="20" name="Slide Number Placeholder 26">
            <a:extLst>
              <a:ext uri="{FF2B5EF4-FFF2-40B4-BE49-F238E27FC236}">
                <a16:creationId xmlns:a16="http://schemas.microsoft.com/office/drawing/2014/main" id="{77A9C7F1-7ECE-E8FA-99A6-40101486E552}"/>
              </a:ext>
            </a:extLst>
          </p:cNvPr>
          <p:cNvSpPr>
            <a:spLocks noGrp="1"/>
          </p:cNvSpPr>
          <p:nvPr>
            <p:ph type="sldNum" sz="quarter" idx="11"/>
          </p:nvPr>
        </p:nvSpPr>
        <p:spPr/>
        <p:txBody>
          <a:bodyPr/>
          <a:lstStyle>
            <a:lvl1pPr>
              <a:defRPr/>
            </a:lvl1pPr>
          </a:lstStyle>
          <a:p>
            <a:pPr>
              <a:defRPr/>
            </a:pPr>
            <a:fld id="{B6858E22-B966-4AF3-83FE-73C43832354C}" type="slidenum">
              <a:rPr lang="en-US"/>
              <a:pPr>
                <a:defRPr/>
              </a:pPr>
              <a:t>‹#›</a:t>
            </a:fld>
            <a:endParaRPr lang="en-US" dirty="0"/>
          </a:p>
        </p:txBody>
      </p:sp>
      <p:sp>
        <p:nvSpPr>
          <p:cNvPr id="21" name="Date Placeholder 17">
            <a:extLst>
              <a:ext uri="{FF2B5EF4-FFF2-40B4-BE49-F238E27FC236}">
                <a16:creationId xmlns:a16="http://schemas.microsoft.com/office/drawing/2014/main" id="{76CEC979-5AA7-B974-D366-FA577431DA5F}"/>
              </a:ext>
            </a:extLst>
          </p:cNvPr>
          <p:cNvSpPr>
            <a:spLocks noGrp="1"/>
          </p:cNvSpPr>
          <p:nvPr>
            <p:ph type="dt" sz="half" idx="12"/>
          </p:nvPr>
        </p:nvSpPr>
        <p:spPr>
          <a:xfrm>
            <a:off x="639763" y="6170613"/>
            <a:ext cx="2840037" cy="457200"/>
          </a:xfrm>
        </p:spPr>
        <p:txBody>
          <a:bodyPr/>
          <a:lstStyle>
            <a:lvl1pPr algn="l">
              <a:defRPr/>
            </a:lvl1pPr>
          </a:lstStyle>
          <a:p>
            <a:pPr>
              <a:defRPr/>
            </a:pPr>
            <a:fld id="{E72EB70D-CD01-44DA-83B3-8FEB3383D307}" type="datetime1">
              <a:rPr lang="en-US"/>
              <a:pPr>
                <a:defRPr/>
              </a:pPr>
              <a:t>11/4/2023</a:t>
            </a:fld>
            <a:endParaRPr lang="en-US" dirty="0"/>
          </a:p>
        </p:txBody>
      </p:sp>
    </p:spTree>
    <p:extLst>
      <p:ext uri="{BB962C8B-B14F-4D97-AF65-F5344CB8AC3E}">
        <p14:creationId xmlns:p14="http://schemas.microsoft.com/office/powerpoint/2010/main" val="1793742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94475DE-5659-70B1-B992-177D7B1F70A9}"/>
              </a:ext>
            </a:extLst>
          </p:cNvPr>
          <p:cNvSpPr>
            <a:spLocks noGrp="1"/>
          </p:cNvSpPr>
          <p:nvPr>
            <p:ph type="dt" sz="half" idx="10"/>
          </p:nvPr>
        </p:nvSpPr>
        <p:spPr/>
        <p:txBody>
          <a:bodyPr/>
          <a:lstStyle>
            <a:lvl1pPr>
              <a:defRPr/>
            </a:lvl1pPr>
          </a:lstStyle>
          <a:p>
            <a:pPr>
              <a:defRPr/>
            </a:pPr>
            <a:fld id="{C4408324-A84C-4A45-93B6-78D079CCE772}" type="datetime1">
              <a:rPr lang="en-US"/>
              <a:pPr>
                <a:defRPr/>
              </a:pPr>
              <a:t>11/4/2023</a:t>
            </a:fld>
            <a:endParaRPr lang="en-US" dirty="0"/>
          </a:p>
        </p:txBody>
      </p:sp>
      <p:sp>
        <p:nvSpPr>
          <p:cNvPr id="6" name="Footer Placeholder 4">
            <a:extLst>
              <a:ext uri="{FF2B5EF4-FFF2-40B4-BE49-F238E27FC236}">
                <a16:creationId xmlns:a16="http://schemas.microsoft.com/office/drawing/2014/main" id="{BAF5C027-5576-A77D-6F97-BEC7FC415D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FD8DB08-7AD9-C472-DC50-32B0A782B30D}"/>
              </a:ext>
            </a:extLst>
          </p:cNvPr>
          <p:cNvSpPr>
            <a:spLocks noGrp="1"/>
          </p:cNvSpPr>
          <p:nvPr>
            <p:ph type="sldNum" sz="quarter" idx="12"/>
          </p:nvPr>
        </p:nvSpPr>
        <p:spPr/>
        <p:txBody>
          <a:bodyPr/>
          <a:lstStyle>
            <a:lvl1pPr>
              <a:defRPr/>
            </a:lvl1pPr>
          </a:lstStyle>
          <a:p>
            <a:pPr>
              <a:defRPr/>
            </a:pPr>
            <a:fld id="{5DB520C4-D836-4BD5-8441-F70DEA859856}" type="slidenum">
              <a:rPr lang="en-US"/>
              <a:pPr>
                <a:defRPr/>
              </a:pPr>
              <a:t>‹#›</a:t>
            </a:fld>
            <a:endParaRPr lang="en-US" dirty="0"/>
          </a:p>
        </p:txBody>
      </p:sp>
    </p:spTree>
    <p:extLst>
      <p:ext uri="{BB962C8B-B14F-4D97-AF65-F5344CB8AC3E}">
        <p14:creationId xmlns:p14="http://schemas.microsoft.com/office/powerpoint/2010/main" val="3046413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CD944E1A-9422-A5F7-C11B-C0B05A6D2953}"/>
              </a:ext>
            </a:extLst>
          </p:cNvPr>
          <p:cNvSpPr>
            <a:spLocks noGrp="1"/>
          </p:cNvSpPr>
          <p:nvPr>
            <p:ph type="dt" sz="half" idx="10"/>
          </p:nvPr>
        </p:nvSpPr>
        <p:spPr/>
        <p:txBody>
          <a:bodyPr/>
          <a:lstStyle>
            <a:lvl1pPr>
              <a:defRPr/>
            </a:lvl1pPr>
          </a:lstStyle>
          <a:p>
            <a:pPr>
              <a:defRPr/>
            </a:pPr>
            <a:fld id="{C4408324-A84C-4A45-93B6-78D079CCE772}" type="datetime1">
              <a:rPr lang="en-US"/>
              <a:pPr>
                <a:defRPr/>
              </a:pPr>
              <a:t>11/4/2023</a:t>
            </a:fld>
            <a:endParaRPr lang="en-US" dirty="0"/>
          </a:p>
        </p:txBody>
      </p:sp>
      <p:sp>
        <p:nvSpPr>
          <p:cNvPr id="7" name="Footer Placeholder 4">
            <a:extLst>
              <a:ext uri="{FF2B5EF4-FFF2-40B4-BE49-F238E27FC236}">
                <a16:creationId xmlns:a16="http://schemas.microsoft.com/office/drawing/2014/main" id="{8C8D0A56-B6C5-6029-132D-D4873518C7B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D6D201E-E2C6-53EB-1EC1-2DF42C4EB1D6}"/>
              </a:ext>
            </a:extLst>
          </p:cNvPr>
          <p:cNvSpPr>
            <a:spLocks noGrp="1"/>
          </p:cNvSpPr>
          <p:nvPr>
            <p:ph type="sldNum" sz="quarter" idx="12"/>
          </p:nvPr>
        </p:nvSpPr>
        <p:spPr/>
        <p:txBody>
          <a:bodyPr/>
          <a:lstStyle>
            <a:lvl1pPr>
              <a:defRPr/>
            </a:lvl1pPr>
          </a:lstStyle>
          <a:p>
            <a:pPr>
              <a:defRPr/>
            </a:pPr>
            <a:fld id="{6AD8C095-61C2-4E3C-8514-1CB2DDBE8D2A}" type="slidenum">
              <a:rPr lang="en-US"/>
              <a:pPr>
                <a:defRPr/>
              </a:pPr>
              <a:t>‹#›</a:t>
            </a:fld>
            <a:endParaRPr lang="en-US" dirty="0"/>
          </a:p>
        </p:txBody>
      </p:sp>
    </p:spTree>
    <p:extLst>
      <p:ext uri="{BB962C8B-B14F-4D97-AF65-F5344CB8AC3E}">
        <p14:creationId xmlns:p14="http://schemas.microsoft.com/office/powerpoint/2010/main" val="1255467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E6C3F85-5EC7-60FA-D373-444E8EA9435F}"/>
              </a:ext>
            </a:extLst>
          </p:cNvPr>
          <p:cNvSpPr>
            <a:spLocks noGrp="1"/>
          </p:cNvSpPr>
          <p:nvPr>
            <p:ph type="dt" sz="half" idx="10"/>
          </p:nvPr>
        </p:nvSpPr>
        <p:spPr/>
        <p:txBody>
          <a:bodyPr/>
          <a:lstStyle>
            <a:lvl1pPr>
              <a:defRPr/>
            </a:lvl1pPr>
          </a:lstStyle>
          <a:p>
            <a:pPr>
              <a:defRPr/>
            </a:pPr>
            <a:fld id="{C4408324-A84C-4A45-93B6-78D079CCE772}" type="datetime1">
              <a:rPr lang="en-US"/>
              <a:pPr>
                <a:defRPr/>
              </a:pPr>
              <a:t>11/4/2023</a:t>
            </a:fld>
            <a:endParaRPr lang="en-US" dirty="0"/>
          </a:p>
        </p:txBody>
      </p:sp>
      <p:sp>
        <p:nvSpPr>
          <p:cNvPr id="4" name="Footer Placeholder 4">
            <a:extLst>
              <a:ext uri="{FF2B5EF4-FFF2-40B4-BE49-F238E27FC236}">
                <a16:creationId xmlns:a16="http://schemas.microsoft.com/office/drawing/2014/main" id="{981355C4-C612-DD18-AD68-5D84741E2F9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18976A8-35EC-7BAF-4A34-5DDB009698D5}"/>
              </a:ext>
            </a:extLst>
          </p:cNvPr>
          <p:cNvSpPr>
            <a:spLocks noGrp="1"/>
          </p:cNvSpPr>
          <p:nvPr>
            <p:ph type="sldNum" sz="quarter" idx="12"/>
          </p:nvPr>
        </p:nvSpPr>
        <p:spPr/>
        <p:txBody>
          <a:bodyPr/>
          <a:lstStyle>
            <a:lvl1pPr>
              <a:defRPr/>
            </a:lvl1pPr>
          </a:lstStyle>
          <a:p>
            <a:pPr>
              <a:defRPr/>
            </a:pPr>
            <a:fld id="{C2779A6E-C82A-478B-9C41-85BDB4033126}" type="slidenum">
              <a:rPr lang="en-US"/>
              <a:pPr>
                <a:defRPr/>
              </a:pPr>
              <a:t>‹#›</a:t>
            </a:fld>
            <a:endParaRPr lang="en-US" dirty="0"/>
          </a:p>
        </p:txBody>
      </p:sp>
    </p:spTree>
    <p:extLst>
      <p:ext uri="{BB962C8B-B14F-4D97-AF65-F5344CB8AC3E}">
        <p14:creationId xmlns:p14="http://schemas.microsoft.com/office/powerpoint/2010/main" val="3351958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AC3736AB-CBFB-7EFB-862F-03713748A503}"/>
              </a:ext>
            </a:extLst>
          </p:cNvPr>
          <p:cNvSpPr>
            <a:spLocks noGrp="1"/>
          </p:cNvSpPr>
          <p:nvPr>
            <p:ph type="dt" sz="half" idx="10"/>
          </p:nvPr>
        </p:nvSpPr>
        <p:spPr/>
        <p:txBody>
          <a:bodyPr/>
          <a:lstStyle>
            <a:lvl1pPr>
              <a:defRPr/>
            </a:lvl1pPr>
          </a:lstStyle>
          <a:p>
            <a:pPr>
              <a:defRPr/>
            </a:pPr>
            <a:fld id="{ADBD1799-ACB5-4CB2-86A2-5C574F1C8706}" type="datetime1">
              <a:rPr lang="en-US"/>
              <a:pPr>
                <a:defRPr/>
              </a:pPr>
              <a:t>11/4/2023</a:t>
            </a:fld>
            <a:endParaRPr lang="en-US" dirty="0"/>
          </a:p>
        </p:txBody>
      </p:sp>
      <p:sp>
        <p:nvSpPr>
          <p:cNvPr id="3" name="Footer Placeholder 5">
            <a:extLst>
              <a:ext uri="{FF2B5EF4-FFF2-40B4-BE49-F238E27FC236}">
                <a16:creationId xmlns:a16="http://schemas.microsoft.com/office/drawing/2014/main" id="{942C9F49-0D0D-8B56-9F7B-337918DCC85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E2585AD7-0AC5-EAE1-9D8B-C4B32E31FC91}"/>
              </a:ext>
            </a:extLst>
          </p:cNvPr>
          <p:cNvSpPr>
            <a:spLocks noGrp="1"/>
          </p:cNvSpPr>
          <p:nvPr>
            <p:ph type="sldNum" sz="quarter" idx="12"/>
          </p:nvPr>
        </p:nvSpPr>
        <p:spPr/>
        <p:txBody>
          <a:bodyPr/>
          <a:lstStyle>
            <a:lvl1pPr>
              <a:defRPr/>
            </a:lvl1pPr>
          </a:lstStyle>
          <a:p>
            <a:pPr>
              <a:defRPr/>
            </a:pPr>
            <a:fld id="{378AB6D8-EE9A-4032-B6DB-15CED26B4CB6}" type="slidenum">
              <a:rPr lang="en-US"/>
              <a:pPr>
                <a:defRPr/>
              </a:pPr>
              <a:t>‹#›</a:t>
            </a:fld>
            <a:endParaRPr lang="en-US" dirty="0"/>
          </a:p>
        </p:txBody>
      </p:sp>
    </p:spTree>
    <p:extLst>
      <p:ext uri="{BB962C8B-B14F-4D97-AF65-F5344CB8AC3E}">
        <p14:creationId xmlns:p14="http://schemas.microsoft.com/office/powerpoint/2010/main" val="320997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027C4-2628-4884-0E8F-97DC5291A0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373BBE-EB08-E634-D05F-26AD08B90F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883A2D-EF08-6627-AE60-6CD343F01D3E}"/>
              </a:ext>
            </a:extLst>
          </p:cNvPr>
          <p:cNvSpPr>
            <a:spLocks noGrp="1"/>
          </p:cNvSpPr>
          <p:nvPr>
            <p:ph type="dt" sz="half" idx="10"/>
          </p:nvPr>
        </p:nvSpPr>
        <p:spPr/>
        <p:txBody>
          <a:bodyPr/>
          <a:lstStyle/>
          <a:p>
            <a:fld id="{83904BE9-A589-45F7-8136-ACB5AB14332C}" type="datetimeFigureOut">
              <a:rPr lang="en-US" smtClean="0"/>
              <a:t>11/4/2023</a:t>
            </a:fld>
            <a:endParaRPr lang="en-US"/>
          </a:p>
        </p:txBody>
      </p:sp>
      <p:sp>
        <p:nvSpPr>
          <p:cNvPr id="5" name="Footer Placeholder 4">
            <a:extLst>
              <a:ext uri="{FF2B5EF4-FFF2-40B4-BE49-F238E27FC236}">
                <a16:creationId xmlns:a16="http://schemas.microsoft.com/office/drawing/2014/main" id="{169D87E6-15F3-D2D3-AFEC-2483DB28D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33E73-9DEE-534F-E54E-B90983FCF5BE}"/>
              </a:ext>
            </a:extLst>
          </p:cNvPr>
          <p:cNvSpPr>
            <a:spLocks noGrp="1"/>
          </p:cNvSpPr>
          <p:nvPr>
            <p:ph type="sldNum" sz="quarter" idx="12"/>
          </p:nvPr>
        </p:nvSpPr>
        <p:spPr/>
        <p:txBody>
          <a:bodyPr/>
          <a:lstStyle/>
          <a:p>
            <a:fld id="{FECDB223-34B3-4A2D-AB41-69328A57BB32}" type="slidenum">
              <a:rPr lang="en-US" smtClean="0"/>
              <a:t>‹#›</a:t>
            </a:fld>
            <a:endParaRPr lang="en-US"/>
          </a:p>
        </p:txBody>
      </p:sp>
    </p:spTree>
    <p:extLst>
      <p:ext uri="{BB962C8B-B14F-4D97-AF65-F5344CB8AC3E}">
        <p14:creationId xmlns:p14="http://schemas.microsoft.com/office/powerpoint/2010/main" val="3283508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7">
            <a:extLst>
              <a:ext uri="{FF2B5EF4-FFF2-40B4-BE49-F238E27FC236}">
                <a16:creationId xmlns:a16="http://schemas.microsoft.com/office/drawing/2014/main" id="{D9040148-5E22-D608-0429-9A38593CECC5}"/>
              </a:ext>
            </a:extLst>
          </p:cNvPr>
          <p:cNvSpPr>
            <a:spLocks noGrp="1"/>
          </p:cNvSpPr>
          <p:nvPr>
            <p:ph type="dt" sz="half" idx="10"/>
          </p:nvPr>
        </p:nvSpPr>
        <p:spPr>
          <a:xfrm>
            <a:off x="8477250" y="6170613"/>
            <a:ext cx="2212975" cy="457200"/>
          </a:xfrm>
        </p:spPr>
        <p:txBody>
          <a:bodyPr/>
          <a:lstStyle>
            <a:lvl1pPr>
              <a:defRPr/>
            </a:lvl1pPr>
          </a:lstStyle>
          <a:p>
            <a:pPr>
              <a:defRPr/>
            </a:pPr>
            <a:fld id="{ED5DD0D6-7A82-473E-879B-C6ECD6CCCFEC}" type="datetime1">
              <a:rPr lang="en-US"/>
              <a:pPr>
                <a:defRPr/>
              </a:pPr>
              <a:t>11/4/2023</a:t>
            </a:fld>
            <a:endParaRPr lang="en-US" dirty="0"/>
          </a:p>
        </p:txBody>
      </p:sp>
      <p:sp>
        <p:nvSpPr>
          <p:cNvPr id="6" name="Footer Placeholder 8">
            <a:extLst>
              <a:ext uri="{FF2B5EF4-FFF2-40B4-BE49-F238E27FC236}">
                <a16:creationId xmlns:a16="http://schemas.microsoft.com/office/drawing/2014/main" id="{B335F367-3440-A18F-C0E9-B36B5ACE0F8B}"/>
              </a:ext>
            </a:extLst>
          </p:cNvPr>
          <p:cNvSpPr>
            <a:spLocks noGrp="1"/>
          </p:cNvSpPr>
          <p:nvPr>
            <p:ph type="ftr" sz="quarter" idx="11"/>
          </p:nvPr>
        </p:nvSpPr>
        <p:spPr>
          <a:xfrm>
            <a:off x="1279525" y="6170613"/>
            <a:ext cx="6950075" cy="457200"/>
          </a:xfrm>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id="{1D6959FC-5570-8D58-25CE-D8967C410459}"/>
              </a:ext>
            </a:extLst>
          </p:cNvPr>
          <p:cNvSpPr>
            <a:spLocks noGrp="1"/>
          </p:cNvSpPr>
          <p:nvPr>
            <p:ph type="sldNum" sz="quarter" idx="12"/>
          </p:nvPr>
        </p:nvSpPr>
        <p:spPr/>
        <p:txBody>
          <a:bodyPr/>
          <a:lstStyle>
            <a:lvl1pPr>
              <a:defRPr/>
            </a:lvl1pPr>
          </a:lstStyle>
          <a:p>
            <a:pPr>
              <a:defRPr/>
            </a:pPr>
            <a:fld id="{0F133577-8D3C-4C4A-9E4C-F8C52E944A6A}" type="slidenum">
              <a:rPr lang="en-US"/>
              <a:pPr>
                <a:defRPr/>
              </a:pPr>
              <a:t>‹#›</a:t>
            </a:fld>
            <a:endParaRPr lang="en-US" dirty="0"/>
          </a:p>
        </p:txBody>
      </p:sp>
    </p:spTree>
    <p:extLst>
      <p:ext uri="{BB962C8B-B14F-4D97-AF65-F5344CB8AC3E}">
        <p14:creationId xmlns:p14="http://schemas.microsoft.com/office/powerpoint/2010/main" val="43234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8476488" y="1503910"/>
            <a:ext cx="3230625" cy="1687924"/>
          </a:xfrm>
        </p:spPr>
        <p:txBody>
          <a:bodyPr>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0">
            <a:extLst>
              <a:ext uri="{FF2B5EF4-FFF2-40B4-BE49-F238E27FC236}">
                <a16:creationId xmlns:a16="http://schemas.microsoft.com/office/drawing/2014/main" id="{8D2258A0-F3C5-90BD-B58A-588BC08C187E}"/>
              </a:ext>
            </a:extLst>
          </p:cNvPr>
          <p:cNvSpPr>
            <a:spLocks noGrp="1"/>
          </p:cNvSpPr>
          <p:nvPr>
            <p:ph type="dt" sz="half" idx="10"/>
          </p:nvPr>
        </p:nvSpPr>
        <p:spPr>
          <a:xfrm>
            <a:off x="8477250" y="6170613"/>
            <a:ext cx="2212975" cy="457200"/>
          </a:xfrm>
        </p:spPr>
        <p:txBody>
          <a:bodyPr/>
          <a:lstStyle>
            <a:lvl1pPr>
              <a:defRPr/>
            </a:lvl1pPr>
          </a:lstStyle>
          <a:p>
            <a:pPr>
              <a:defRPr/>
            </a:pPr>
            <a:fld id="{D4605E03-BC17-41A7-854C-DFAB672737DC}" type="datetime1">
              <a:rPr lang="en-US"/>
              <a:pPr>
                <a:defRPr/>
              </a:pPr>
              <a:t>11/4/2023</a:t>
            </a:fld>
            <a:endParaRPr lang="en-US" dirty="0"/>
          </a:p>
        </p:txBody>
      </p:sp>
      <p:sp>
        <p:nvSpPr>
          <p:cNvPr id="6" name="Footer Placeholder 11">
            <a:extLst>
              <a:ext uri="{FF2B5EF4-FFF2-40B4-BE49-F238E27FC236}">
                <a16:creationId xmlns:a16="http://schemas.microsoft.com/office/drawing/2014/main" id="{4AFDEC28-888E-6039-5BD6-7762C75508F4}"/>
              </a:ext>
            </a:extLst>
          </p:cNvPr>
          <p:cNvSpPr>
            <a:spLocks noGrp="1"/>
          </p:cNvSpPr>
          <p:nvPr>
            <p:ph type="ftr" sz="quarter" idx="11"/>
          </p:nvPr>
        </p:nvSpPr>
        <p:spPr>
          <a:xfrm>
            <a:off x="1279525" y="6170613"/>
            <a:ext cx="646430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7" name="Slide Number Placeholder 12">
            <a:extLst>
              <a:ext uri="{FF2B5EF4-FFF2-40B4-BE49-F238E27FC236}">
                <a16:creationId xmlns:a16="http://schemas.microsoft.com/office/drawing/2014/main" id="{131C7BF2-2B6E-611E-4303-2CCE1F8976EF}"/>
              </a:ext>
            </a:extLst>
          </p:cNvPr>
          <p:cNvSpPr>
            <a:spLocks noGrp="1"/>
          </p:cNvSpPr>
          <p:nvPr>
            <p:ph type="sldNum" sz="quarter" idx="12"/>
          </p:nvPr>
        </p:nvSpPr>
        <p:spPr/>
        <p:txBody>
          <a:bodyPr/>
          <a:lstStyle>
            <a:lvl1pPr>
              <a:defRPr/>
            </a:lvl1pPr>
          </a:lstStyle>
          <a:p>
            <a:pPr>
              <a:defRPr/>
            </a:pPr>
            <a:fld id="{5A03F13C-34E6-4E6F-9143-515EED3A817B}" type="slidenum">
              <a:rPr lang="en-US"/>
              <a:pPr>
                <a:defRPr/>
              </a:pPr>
              <a:t>‹#›</a:t>
            </a:fld>
            <a:endParaRPr lang="en-US" dirty="0"/>
          </a:p>
        </p:txBody>
      </p:sp>
    </p:spTree>
    <p:extLst>
      <p:ext uri="{BB962C8B-B14F-4D97-AF65-F5344CB8AC3E}">
        <p14:creationId xmlns:p14="http://schemas.microsoft.com/office/powerpoint/2010/main" val="761154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A14D83D-5C81-48E8-53B3-6921D97FBF37}"/>
              </a:ext>
            </a:extLst>
          </p:cNvPr>
          <p:cNvSpPr>
            <a:spLocks noGrp="1"/>
          </p:cNvSpPr>
          <p:nvPr>
            <p:ph type="dt" sz="half" idx="10"/>
          </p:nvPr>
        </p:nvSpPr>
        <p:spPr/>
        <p:txBody>
          <a:bodyPr/>
          <a:lstStyle>
            <a:lvl1pPr>
              <a:defRPr/>
            </a:lvl1pPr>
          </a:lstStyle>
          <a:p>
            <a:pPr>
              <a:defRPr/>
            </a:pPr>
            <a:fld id="{C4408324-A84C-4A45-93B6-78D079CCE772}" type="datetime1">
              <a:rPr lang="en-US"/>
              <a:pPr>
                <a:defRPr/>
              </a:pPr>
              <a:t>11/4/2023</a:t>
            </a:fld>
            <a:endParaRPr lang="en-US" dirty="0"/>
          </a:p>
        </p:txBody>
      </p:sp>
      <p:sp>
        <p:nvSpPr>
          <p:cNvPr id="5" name="Footer Placeholder 4">
            <a:extLst>
              <a:ext uri="{FF2B5EF4-FFF2-40B4-BE49-F238E27FC236}">
                <a16:creationId xmlns:a16="http://schemas.microsoft.com/office/drawing/2014/main" id="{9BE88170-B6CF-8032-8F56-2333B66F40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4E125F-6E89-8000-65F5-1317E657161A}"/>
              </a:ext>
            </a:extLst>
          </p:cNvPr>
          <p:cNvSpPr>
            <a:spLocks noGrp="1"/>
          </p:cNvSpPr>
          <p:nvPr>
            <p:ph type="sldNum" sz="quarter" idx="12"/>
          </p:nvPr>
        </p:nvSpPr>
        <p:spPr/>
        <p:txBody>
          <a:bodyPr/>
          <a:lstStyle>
            <a:lvl1pPr>
              <a:defRPr/>
            </a:lvl1pPr>
          </a:lstStyle>
          <a:p>
            <a:pPr>
              <a:defRPr/>
            </a:pPr>
            <a:fld id="{3155DCDC-634E-4710-A0CC-5E02A17BDA10}" type="slidenum">
              <a:rPr lang="en-US"/>
              <a:pPr>
                <a:defRPr/>
              </a:pPr>
              <a:t>‹#›</a:t>
            </a:fld>
            <a:endParaRPr lang="en-US" dirty="0"/>
          </a:p>
        </p:txBody>
      </p:sp>
    </p:spTree>
    <p:extLst>
      <p:ext uri="{BB962C8B-B14F-4D97-AF65-F5344CB8AC3E}">
        <p14:creationId xmlns:p14="http://schemas.microsoft.com/office/powerpoint/2010/main" val="3863239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title="Rule Line">
            <a:extLst>
              <a:ext uri="{FF2B5EF4-FFF2-40B4-BE49-F238E27FC236}">
                <a16:creationId xmlns:a16="http://schemas.microsoft.com/office/drawing/2014/main" id="{BA4CC2F2-1DAD-F056-B370-CCA4862AC41E}"/>
              </a:ext>
            </a:extLst>
          </p:cNvPr>
          <p:cNvCxnSpPr/>
          <p:nvPr/>
        </p:nvCxnSpPr>
        <p:spPr>
          <a:xfrm>
            <a:off x="9112250" y="571500"/>
            <a:ext cx="0" cy="527526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967EA3B-B329-1D5E-63DE-D00F14647E3D}"/>
              </a:ext>
            </a:extLst>
          </p:cNvPr>
          <p:cNvSpPr>
            <a:spLocks noGrp="1"/>
          </p:cNvSpPr>
          <p:nvPr>
            <p:ph type="dt" sz="half" idx="10"/>
          </p:nvPr>
        </p:nvSpPr>
        <p:spPr>
          <a:xfrm>
            <a:off x="9277350" y="6296025"/>
            <a:ext cx="2506663" cy="365125"/>
          </a:xfrm>
        </p:spPr>
        <p:txBody>
          <a:bodyPr/>
          <a:lstStyle>
            <a:lvl1pPr>
              <a:defRPr/>
            </a:lvl1pPr>
          </a:lstStyle>
          <a:p>
            <a:pPr>
              <a:defRPr/>
            </a:pPr>
            <a:fld id="{EECF02AB-6034-4B88-BC5A-7C17CB0EF809}" type="datetime1">
              <a:rPr lang="en-US"/>
              <a:pPr>
                <a:defRPr/>
              </a:pPr>
              <a:t>11/4/2023</a:t>
            </a:fld>
            <a:endParaRPr lang="en-US" dirty="0"/>
          </a:p>
        </p:txBody>
      </p:sp>
      <p:sp>
        <p:nvSpPr>
          <p:cNvPr id="6" name="Footer Placeholder 4">
            <a:extLst>
              <a:ext uri="{FF2B5EF4-FFF2-40B4-BE49-F238E27FC236}">
                <a16:creationId xmlns:a16="http://schemas.microsoft.com/office/drawing/2014/main" id="{9D40D541-CCC9-F021-BF22-69BE8FD8F591}"/>
              </a:ext>
            </a:extLst>
          </p:cNvPr>
          <p:cNvSpPr>
            <a:spLocks noGrp="1"/>
          </p:cNvSpPr>
          <p:nvPr>
            <p:ph type="ftr" sz="quarter" idx="11"/>
          </p:nvPr>
        </p:nvSpPr>
        <p:spPr>
          <a:xfrm>
            <a:off x="2933700" y="6296025"/>
            <a:ext cx="5959475"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F6CF06-DA82-B21B-EC3B-4003BE613A61}"/>
              </a:ext>
            </a:extLst>
          </p:cNvPr>
          <p:cNvSpPr>
            <a:spLocks noGrp="1"/>
          </p:cNvSpPr>
          <p:nvPr>
            <p:ph type="sldNum" sz="quarter" idx="12"/>
          </p:nvPr>
        </p:nvSpPr>
        <p:spPr>
          <a:xfrm rot="5400000">
            <a:off x="8734425" y="2852738"/>
            <a:ext cx="5383213" cy="604837"/>
          </a:xfrm>
        </p:spPr>
        <p:txBody>
          <a:bodyPr/>
          <a:lstStyle>
            <a:lvl1pPr algn="l">
              <a:defRPr/>
            </a:lvl1pPr>
          </a:lstStyle>
          <a:p>
            <a:pPr>
              <a:defRPr/>
            </a:pPr>
            <a:fld id="{3FEB3FEE-05C5-4F01-93EC-5BA519565E3D}" type="slidenum">
              <a:rPr lang="en-US"/>
              <a:pPr>
                <a:defRPr/>
              </a:pPr>
              <a:t>‹#›</a:t>
            </a:fld>
            <a:endParaRPr lang="en-US" dirty="0"/>
          </a:p>
        </p:txBody>
      </p:sp>
    </p:spTree>
    <p:extLst>
      <p:ext uri="{BB962C8B-B14F-4D97-AF65-F5344CB8AC3E}">
        <p14:creationId xmlns:p14="http://schemas.microsoft.com/office/powerpoint/2010/main" val="3646022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3EF2E63-1F37-672E-4F2B-7E5B161C21D4}"/>
              </a:ext>
            </a:extLst>
          </p:cNvPr>
          <p:cNvSpPr>
            <a:spLocks noGrp="1"/>
          </p:cNvSpPr>
          <p:nvPr>
            <p:ph type="dt" sz="half" idx="10"/>
          </p:nvPr>
        </p:nvSpPr>
        <p:spPr/>
        <p:txBody>
          <a:bodyPr/>
          <a:lstStyle>
            <a:lvl1pPr>
              <a:defRPr/>
            </a:lvl1pPr>
          </a:lstStyle>
          <a:p>
            <a:pPr>
              <a:defRPr/>
            </a:pPr>
            <a:fld id="{CA4B99A5-5331-40AA-87A0-3A7247206468}"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D6CD5E6B-22BF-479E-A6A3-F88A435F06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2BBAAE-0783-83DB-8AA4-CCBD150E0A1B}"/>
              </a:ext>
            </a:extLst>
          </p:cNvPr>
          <p:cNvSpPr>
            <a:spLocks noGrp="1"/>
          </p:cNvSpPr>
          <p:nvPr>
            <p:ph type="sldNum" sz="quarter" idx="12"/>
          </p:nvPr>
        </p:nvSpPr>
        <p:spPr/>
        <p:txBody>
          <a:bodyPr/>
          <a:lstStyle>
            <a:lvl1pPr>
              <a:defRPr/>
            </a:lvl1pPr>
          </a:lstStyle>
          <a:p>
            <a:pPr>
              <a:defRPr/>
            </a:pPr>
            <a:fld id="{77DC2867-BD25-425F-B738-3E5E8403F966}" type="slidenum">
              <a:rPr lang="en-US"/>
              <a:pPr>
                <a:defRPr/>
              </a:pPr>
              <a:t>‹#›</a:t>
            </a:fld>
            <a:endParaRPr lang="en-US" dirty="0"/>
          </a:p>
        </p:txBody>
      </p:sp>
    </p:spTree>
    <p:extLst>
      <p:ext uri="{BB962C8B-B14F-4D97-AF65-F5344CB8AC3E}">
        <p14:creationId xmlns:p14="http://schemas.microsoft.com/office/powerpoint/2010/main" val="2659454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8299B-1784-8182-6E0F-B6ACF0EE5620}"/>
              </a:ext>
            </a:extLst>
          </p:cNvPr>
          <p:cNvSpPr>
            <a:spLocks noGrp="1"/>
          </p:cNvSpPr>
          <p:nvPr>
            <p:ph type="dt" sz="half" idx="10"/>
          </p:nvPr>
        </p:nvSpPr>
        <p:spPr/>
        <p:txBody>
          <a:bodyPr/>
          <a:lstStyle>
            <a:lvl1pPr>
              <a:defRPr/>
            </a:lvl1pPr>
          </a:lstStyle>
          <a:p>
            <a:pPr>
              <a:defRPr/>
            </a:pPr>
            <a:fld id="{CCED4836-FAEE-4B17-AEAD-9032158A954B}"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3A43B8B9-5F7A-6263-D8E7-709A1A8C6B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8EE2DB-DC13-CC90-8134-1979645E3403}"/>
              </a:ext>
            </a:extLst>
          </p:cNvPr>
          <p:cNvSpPr>
            <a:spLocks noGrp="1"/>
          </p:cNvSpPr>
          <p:nvPr>
            <p:ph type="sldNum" sz="quarter" idx="12"/>
          </p:nvPr>
        </p:nvSpPr>
        <p:spPr/>
        <p:txBody>
          <a:bodyPr/>
          <a:lstStyle>
            <a:lvl1pPr>
              <a:defRPr/>
            </a:lvl1pPr>
          </a:lstStyle>
          <a:p>
            <a:pPr>
              <a:defRPr/>
            </a:pPr>
            <a:fld id="{E1C8A4F9-7FB8-4CD3-9593-C1A5857CB584}" type="slidenum">
              <a:rPr lang="en-US"/>
              <a:pPr>
                <a:defRPr/>
              </a:pPr>
              <a:t>‹#›</a:t>
            </a:fld>
            <a:endParaRPr lang="en-US" dirty="0"/>
          </a:p>
        </p:txBody>
      </p:sp>
    </p:spTree>
    <p:extLst>
      <p:ext uri="{BB962C8B-B14F-4D97-AF65-F5344CB8AC3E}">
        <p14:creationId xmlns:p14="http://schemas.microsoft.com/office/powerpoint/2010/main" val="114789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542EC8-0124-C6FD-A6E3-33A819AFDD9A}"/>
              </a:ext>
            </a:extLst>
          </p:cNvPr>
          <p:cNvSpPr>
            <a:spLocks noGrp="1"/>
          </p:cNvSpPr>
          <p:nvPr>
            <p:ph type="dt" sz="half" idx="10"/>
          </p:nvPr>
        </p:nvSpPr>
        <p:spPr/>
        <p:txBody>
          <a:bodyPr/>
          <a:lstStyle>
            <a:lvl1pPr>
              <a:defRPr/>
            </a:lvl1pPr>
          </a:lstStyle>
          <a:p>
            <a:pPr>
              <a:defRPr/>
            </a:pPr>
            <a:fld id="{E87F355F-3F36-497C-B328-349A316EB54B}"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A663EF0C-09B2-CC66-7C10-EBEBC45093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A86A2D-C10C-CE75-2C44-5151DDC4BD84}"/>
              </a:ext>
            </a:extLst>
          </p:cNvPr>
          <p:cNvSpPr>
            <a:spLocks noGrp="1"/>
          </p:cNvSpPr>
          <p:nvPr>
            <p:ph type="sldNum" sz="quarter" idx="12"/>
          </p:nvPr>
        </p:nvSpPr>
        <p:spPr/>
        <p:txBody>
          <a:bodyPr/>
          <a:lstStyle>
            <a:lvl1pPr>
              <a:defRPr/>
            </a:lvl1pPr>
          </a:lstStyle>
          <a:p>
            <a:pPr>
              <a:defRPr/>
            </a:pPr>
            <a:fld id="{80888909-4928-416E-9B60-0F5122FD15F3}" type="slidenum">
              <a:rPr lang="en-US"/>
              <a:pPr>
                <a:defRPr/>
              </a:pPr>
              <a:t>‹#›</a:t>
            </a:fld>
            <a:endParaRPr lang="en-US" dirty="0"/>
          </a:p>
        </p:txBody>
      </p:sp>
    </p:spTree>
    <p:extLst>
      <p:ext uri="{BB962C8B-B14F-4D97-AF65-F5344CB8AC3E}">
        <p14:creationId xmlns:p14="http://schemas.microsoft.com/office/powerpoint/2010/main" val="3755793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B5C8547-985F-B4B6-9BC1-84541DF2827C}"/>
              </a:ext>
            </a:extLst>
          </p:cNvPr>
          <p:cNvSpPr>
            <a:spLocks noGrp="1"/>
          </p:cNvSpPr>
          <p:nvPr>
            <p:ph type="dt" sz="half" idx="10"/>
          </p:nvPr>
        </p:nvSpPr>
        <p:spPr/>
        <p:txBody>
          <a:bodyPr/>
          <a:lstStyle>
            <a:lvl1pPr>
              <a:defRPr/>
            </a:lvl1pPr>
          </a:lstStyle>
          <a:p>
            <a:pPr>
              <a:defRPr/>
            </a:pPr>
            <a:fld id="{B1F3C938-978B-4003-B90D-3A52C0C83048}" type="datetimeFigureOut">
              <a:rPr lang="en-US"/>
              <a:pPr>
                <a:defRPr/>
              </a:pPr>
              <a:t>11/4/2023</a:t>
            </a:fld>
            <a:endParaRPr lang="en-US" dirty="0"/>
          </a:p>
        </p:txBody>
      </p:sp>
      <p:sp>
        <p:nvSpPr>
          <p:cNvPr id="6" name="Footer Placeholder 4">
            <a:extLst>
              <a:ext uri="{FF2B5EF4-FFF2-40B4-BE49-F238E27FC236}">
                <a16:creationId xmlns:a16="http://schemas.microsoft.com/office/drawing/2014/main" id="{C1166FCC-0CE2-2E82-56E1-FBFFBD72F8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7DA482-ECA8-3D37-AE1D-CDF470549FF7}"/>
              </a:ext>
            </a:extLst>
          </p:cNvPr>
          <p:cNvSpPr>
            <a:spLocks noGrp="1"/>
          </p:cNvSpPr>
          <p:nvPr>
            <p:ph type="sldNum" sz="quarter" idx="12"/>
          </p:nvPr>
        </p:nvSpPr>
        <p:spPr/>
        <p:txBody>
          <a:bodyPr/>
          <a:lstStyle>
            <a:lvl1pPr>
              <a:defRPr/>
            </a:lvl1pPr>
          </a:lstStyle>
          <a:p>
            <a:pPr>
              <a:defRPr/>
            </a:pPr>
            <a:fld id="{30576BD0-62D9-4029-BF3D-3DDCA115D775}" type="slidenum">
              <a:rPr lang="en-US"/>
              <a:pPr>
                <a:defRPr/>
              </a:pPr>
              <a:t>‹#›</a:t>
            </a:fld>
            <a:endParaRPr lang="en-US" dirty="0"/>
          </a:p>
        </p:txBody>
      </p:sp>
    </p:spTree>
    <p:extLst>
      <p:ext uri="{BB962C8B-B14F-4D97-AF65-F5344CB8AC3E}">
        <p14:creationId xmlns:p14="http://schemas.microsoft.com/office/powerpoint/2010/main" val="4186449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id="{4D239DFD-A311-FC6C-389E-79288121E158}"/>
              </a:ext>
            </a:extLst>
          </p:cNvPr>
          <p:cNvSpPr>
            <a:spLocks noGrp="1"/>
          </p:cNvSpPr>
          <p:nvPr>
            <p:ph type="dt" sz="half" idx="10"/>
          </p:nvPr>
        </p:nvSpPr>
        <p:spPr/>
        <p:txBody>
          <a:bodyPr/>
          <a:lstStyle>
            <a:lvl1pPr>
              <a:defRPr/>
            </a:lvl1pPr>
          </a:lstStyle>
          <a:p>
            <a:pPr>
              <a:defRPr/>
            </a:pPr>
            <a:fld id="{4B084E85-3396-4353-90F0-75E48C812937}" type="datetimeFigureOut">
              <a:rPr lang="en-US"/>
              <a:pPr>
                <a:defRPr/>
              </a:pPr>
              <a:t>11/4/2023</a:t>
            </a:fld>
            <a:endParaRPr lang="en-US" dirty="0"/>
          </a:p>
        </p:txBody>
      </p:sp>
      <p:sp>
        <p:nvSpPr>
          <p:cNvPr id="7" name="Footer Placeholder 4">
            <a:extLst>
              <a:ext uri="{FF2B5EF4-FFF2-40B4-BE49-F238E27FC236}">
                <a16:creationId xmlns:a16="http://schemas.microsoft.com/office/drawing/2014/main" id="{3D5B6618-76B9-A7B1-E57E-55E9F21005E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154B7A1-82CD-25CA-0CC1-C6FCB52FFE5A}"/>
              </a:ext>
            </a:extLst>
          </p:cNvPr>
          <p:cNvSpPr>
            <a:spLocks noGrp="1"/>
          </p:cNvSpPr>
          <p:nvPr>
            <p:ph type="sldNum" sz="quarter" idx="12"/>
          </p:nvPr>
        </p:nvSpPr>
        <p:spPr/>
        <p:txBody>
          <a:bodyPr/>
          <a:lstStyle>
            <a:lvl1pPr>
              <a:defRPr/>
            </a:lvl1pPr>
          </a:lstStyle>
          <a:p>
            <a:pPr>
              <a:defRPr/>
            </a:pPr>
            <a:fld id="{1AD8CB48-E4FE-40CE-A089-B53F47578A7B}" type="slidenum">
              <a:rPr lang="en-US"/>
              <a:pPr>
                <a:defRPr/>
              </a:pPr>
              <a:t>‹#›</a:t>
            </a:fld>
            <a:endParaRPr lang="en-US" dirty="0"/>
          </a:p>
        </p:txBody>
      </p:sp>
    </p:spTree>
    <p:extLst>
      <p:ext uri="{BB962C8B-B14F-4D97-AF65-F5344CB8AC3E}">
        <p14:creationId xmlns:p14="http://schemas.microsoft.com/office/powerpoint/2010/main" val="804025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C636662-25A0-A938-282A-D5D83D698514}"/>
              </a:ext>
            </a:extLst>
          </p:cNvPr>
          <p:cNvSpPr>
            <a:spLocks noGrp="1"/>
          </p:cNvSpPr>
          <p:nvPr>
            <p:ph type="dt" sz="half" idx="10"/>
          </p:nvPr>
        </p:nvSpPr>
        <p:spPr/>
        <p:txBody>
          <a:bodyPr/>
          <a:lstStyle>
            <a:lvl1pPr>
              <a:defRPr/>
            </a:lvl1pPr>
          </a:lstStyle>
          <a:p>
            <a:pPr>
              <a:defRPr/>
            </a:pPr>
            <a:fld id="{C4286E85-91F9-44E9-B01A-AE75AAE504CD}" type="datetimeFigureOut">
              <a:rPr lang="en-US"/>
              <a:pPr>
                <a:defRPr/>
              </a:pPr>
              <a:t>11/4/2023</a:t>
            </a:fld>
            <a:endParaRPr lang="en-US" dirty="0"/>
          </a:p>
        </p:txBody>
      </p:sp>
      <p:sp>
        <p:nvSpPr>
          <p:cNvPr id="4" name="Footer Placeholder 4">
            <a:extLst>
              <a:ext uri="{FF2B5EF4-FFF2-40B4-BE49-F238E27FC236}">
                <a16:creationId xmlns:a16="http://schemas.microsoft.com/office/drawing/2014/main" id="{3D756515-D9C1-2F9A-0157-E69AE942FAD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14E3B1B-2B64-E8F1-ADDF-C119E9BD8DF7}"/>
              </a:ext>
            </a:extLst>
          </p:cNvPr>
          <p:cNvSpPr>
            <a:spLocks noGrp="1"/>
          </p:cNvSpPr>
          <p:nvPr>
            <p:ph type="sldNum" sz="quarter" idx="12"/>
          </p:nvPr>
        </p:nvSpPr>
        <p:spPr/>
        <p:txBody>
          <a:bodyPr/>
          <a:lstStyle>
            <a:lvl1pPr>
              <a:defRPr/>
            </a:lvl1pPr>
          </a:lstStyle>
          <a:p>
            <a:pPr>
              <a:defRPr/>
            </a:pPr>
            <a:fld id="{2221D509-7D19-4FF7-99C9-8430DAFA7888}" type="slidenum">
              <a:rPr lang="en-US"/>
              <a:pPr>
                <a:defRPr/>
              </a:pPr>
              <a:t>‹#›</a:t>
            </a:fld>
            <a:endParaRPr lang="en-US" dirty="0"/>
          </a:p>
        </p:txBody>
      </p:sp>
    </p:spTree>
    <p:extLst>
      <p:ext uri="{BB962C8B-B14F-4D97-AF65-F5344CB8AC3E}">
        <p14:creationId xmlns:p14="http://schemas.microsoft.com/office/powerpoint/2010/main" val="388423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FEA0-D5B7-BA3E-13A7-9A25E6626A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2AEC3-186B-DE69-4118-DF3B1254AA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868E89-C101-3EBD-2134-64991C1931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815BE5-CDA9-C8AF-F0A8-F914F818953A}"/>
              </a:ext>
            </a:extLst>
          </p:cNvPr>
          <p:cNvSpPr>
            <a:spLocks noGrp="1"/>
          </p:cNvSpPr>
          <p:nvPr>
            <p:ph type="dt" sz="half" idx="10"/>
          </p:nvPr>
        </p:nvSpPr>
        <p:spPr/>
        <p:txBody>
          <a:bodyPr/>
          <a:lstStyle/>
          <a:p>
            <a:fld id="{83904BE9-A589-45F7-8136-ACB5AB14332C}" type="datetimeFigureOut">
              <a:rPr lang="en-US" smtClean="0"/>
              <a:t>11/4/2023</a:t>
            </a:fld>
            <a:endParaRPr lang="en-US"/>
          </a:p>
        </p:txBody>
      </p:sp>
      <p:sp>
        <p:nvSpPr>
          <p:cNvPr id="6" name="Footer Placeholder 5">
            <a:extLst>
              <a:ext uri="{FF2B5EF4-FFF2-40B4-BE49-F238E27FC236}">
                <a16:creationId xmlns:a16="http://schemas.microsoft.com/office/drawing/2014/main" id="{B41808B2-6325-D2A6-65A6-4276555C15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EAB78-F5CE-32CF-8A2C-097DC4451061}"/>
              </a:ext>
            </a:extLst>
          </p:cNvPr>
          <p:cNvSpPr>
            <a:spLocks noGrp="1"/>
          </p:cNvSpPr>
          <p:nvPr>
            <p:ph type="sldNum" sz="quarter" idx="12"/>
          </p:nvPr>
        </p:nvSpPr>
        <p:spPr/>
        <p:txBody>
          <a:bodyPr/>
          <a:lstStyle/>
          <a:p>
            <a:fld id="{FECDB223-34B3-4A2D-AB41-69328A57BB32}" type="slidenum">
              <a:rPr lang="en-US" smtClean="0"/>
              <a:t>‹#›</a:t>
            </a:fld>
            <a:endParaRPr lang="en-US"/>
          </a:p>
        </p:txBody>
      </p:sp>
    </p:spTree>
    <p:extLst>
      <p:ext uri="{BB962C8B-B14F-4D97-AF65-F5344CB8AC3E}">
        <p14:creationId xmlns:p14="http://schemas.microsoft.com/office/powerpoint/2010/main" val="608208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1BC21A-F3DA-E538-026D-6CEC4B693D4B}"/>
              </a:ext>
            </a:extLst>
          </p:cNvPr>
          <p:cNvSpPr>
            <a:spLocks noGrp="1"/>
          </p:cNvSpPr>
          <p:nvPr>
            <p:ph type="dt" sz="half" idx="10"/>
          </p:nvPr>
        </p:nvSpPr>
        <p:spPr/>
        <p:txBody>
          <a:bodyPr/>
          <a:lstStyle>
            <a:lvl1pPr>
              <a:defRPr/>
            </a:lvl1pPr>
          </a:lstStyle>
          <a:p>
            <a:pPr>
              <a:defRPr/>
            </a:pPr>
            <a:fld id="{342AE18E-9082-4865-9F86-7CB92B1E8C75}" type="datetimeFigureOut">
              <a:rPr lang="en-US"/>
              <a:pPr>
                <a:defRPr/>
              </a:pPr>
              <a:t>11/4/2023</a:t>
            </a:fld>
            <a:endParaRPr lang="en-US" dirty="0"/>
          </a:p>
        </p:txBody>
      </p:sp>
      <p:sp>
        <p:nvSpPr>
          <p:cNvPr id="3" name="Footer Placeholder 4">
            <a:extLst>
              <a:ext uri="{FF2B5EF4-FFF2-40B4-BE49-F238E27FC236}">
                <a16:creationId xmlns:a16="http://schemas.microsoft.com/office/drawing/2014/main" id="{36CBB784-1E3D-1FC9-AFAE-92652C03890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90A83B2-E1F2-5E8C-6698-208D4A3AA82A}"/>
              </a:ext>
            </a:extLst>
          </p:cNvPr>
          <p:cNvSpPr>
            <a:spLocks noGrp="1"/>
          </p:cNvSpPr>
          <p:nvPr>
            <p:ph type="sldNum" sz="quarter" idx="12"/>
          </p:nvPr>
        </p:nvSpPr>
        <p:spPr/>
        <p:txBody>
          <a:bodyPr/>
          <a:lstStyle>
            <a:lvl1pPr>
              <a:defRPr/>
            </a:lvl1pPr>
          </a:lstStyle>
          <a:p>
            <a:pPr>
              <a:defRPr/>
            </a:pPr>
            <a:fld id="{AAA3EDDD-CF28-4D93-9E7F-1BD88A0EB31B}" type="slidenum">
              <a:rPr lang="en-US"/>
              <a:pPr>
                <a:defRPr/>
              </a:pPr>
              <a:t>‹#›</a:t>
            </a:fld>
            <a:endParaRPr lang="en-US" dirty="0"/>
          </a:p>
        </p:txBody>
      </p:sp>
    </p:spTree>
    <p:extLst>
      <p:ext uri="{BB962C8B-B14F-4D97-AF65-F5344CB8AC3E}">
        <p14:creationId xmlns:p14="http://schemas.microsoft.com/office/powerpoint/2010/main" val="255413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7904" y="1517904"/>
            <a:ext cx="3145536" cy="1792224"/>
          </a:xfrm>
        </p:spPr>
        <p:txBody>
          <a:bodyPr anchor="b"/>
          <a:lstStyle>
            <a:lvl1pPr>
              <a:lnSpc>
                <a:spcPct val="10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9D4AD2E-9C6C-D63F-9D8E-BA4B22FA8F7E}"/>
              </a:ext>
            </a:extLst>
          </p:cNvPr>
          <p:cNvSpPr>
            <a:spLocks noGrp="1"/>
          </p:cNvSpPr>
          <p:nvPr>
            <p:ph type="dt" sz="half" idx="10"/>
          </p:nvPr>
        </p:nvSpPr>
        <p:spPr/>
        <p:txBody>
          <a:bodyPr/>
          <a:lstStyle>
            <a:lvl1pPr>
              <a:defRPr/>
            </a:lvl1pPr>
          </a:lstStyle>
          <a:p>
            <a:pPr>
              <a:defRPr/>
            </a:pPr>
            <a:fld id="{E56DF6DA-3473-4829-B733-9F0566088A68}" type="datetimeFigureOut">
              <a:rPr lang="en-US"/>
              <a:pPr>
                <a:defRPr/>
              </a:pPr>
              <a:t>11/4/2023</a:t>
            </a:fld>
            <a:endParaRPr lang="en-US" dirty="0"/>
          </a:p>
        </p:txBody>
      </p:sp>
      <p:sp>
        <p:nvSpPr>
          <p:cNvPr id="6" name="Footer Placeholder 4">
            <a:extLst>
              <a:ext uri="{FF2B5EF4-FFF2-40B4-BE49-F238E27FC236}">
                <a16:creationId xmlns:a16="http://schemas.microsoft.com/office/drawing/2014/main" id="{528034EF-0529-01ED-F573-C196C95CD2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EAB4FB-7678-8704-82F5-5CDE577CB97C}"/>
              </a:ext>
            </a:extLst>
          </p:cNvPr>
          <p:cNvSpPr>
            <a:spLocks noGrp="1"/>
          </p:cNvSpPr>
          <p:nvPr>
            <p:ph type="sldNum" sz="quarter" idx="12"/>
          </p:nvPr>
        </p:nvSpPr>
        <p:spPr/>
        <p:txBody>
          <a:bodyPr/>
          <a:lstStyle>
            <a:lvl1pPr>
              <a:defRPr/>
            </a:lvl1pPr>
          </a:lstStyle>
          <a:p>
            <a:pPr>
              <a:defRPr/>
            </a:pPr>
            <a:fld id="{8104BB54-D31D-4FED-A682-16F8337B3326}" type="slidenum">
              <a:rPr lang="en-US"/>
              <a:pPr>
                <a:defRPr/>
              </a:pPr>
              <a:t>‹#›</a:t>
            </a:fld>
            <a:endParaRPr lang="en-US" dirty="0"/>
          </a:p>
        </p:txBody>
      </p:sp>
    </p:spTree>
    <p:extLst>
      <p:ext uri="{BB962C8B-B14F-4D97-AF65-F5344CB8AC3E}">
        <p14:creationId xmlns:p14="http://schemas.microsoft.com/office/powerpoint/2010/main" val="899474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7904" y="1517904"/>
            <a:ext cx="3145536" cy="1792224"/>
          </a:xfrm>
        </p:spPr>
        <p:txBody>
          <a:bodyPr anchor="b"/>
          <a:lstStyle>
            <a:lvl1pPr>
              <a:lnSpc>
                <a:spcPct val="100000"/>
              </a:lnSpc>
              <a:defRPr sz="3600"/>
            </a:lvl1pPr>
          </a:lstStyle>
          <a:p>
            <a:r>
              <a:rPr lang="en-US"/>
              <a:t>Click to edit Master title style</a:t>
            </a:r>
            <a:endParaRPr lang="en-US" dirty="0"/>
          </a:p>
        </p:txBody>
      </p:sp>
      <p:sp>
        <p:nvSpPr>
          <p:cNvPr id="3" name="Picture Placeholder 2"/>
          <p:cNvSpPr>
            <a:spLocks noGrp="1"/>
          </p:cNvSpPr>
          <p:nvPr>
            <p:ph type="pic" idx="1"/>
          </p:nvPr>
        </p:nvSpPr>
        <p:spPr>
          <a:xfrm>
            <a:off x="5349240" y="764032"/>
            <a:ext cx="6089904" cy="5330952"/>
          </a:xfrm>
          <a:solidFill>
            <a:schemeClr val="bg1">
              <a:lumMod val="9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295FD14-45FC-FEE3-1909-CED8BB350C44}"/>
              </a:ext>
            </a:extLst>
          </p:cNvPr>
          <p:cNvSpPr>
            <a:spLocks noGrp="1"/>
          </p:cNvSpPr>
          <p:nvPr>
            <p:ph type="dt" sz="half" idx="10"/>
          </p:nvPr>
        </p:nvSpPr>
        <p:spPr/>
        <p:txBody>
          <a:bodyPr/>
          <a:lstStyle>
            <a:lvl1pPr>
              <a:defRPr/>
            </a:lvl1pPr>
          </a:lstStyle>
          <a:p>
            <a:pPr>
              <a:defRPr/>
            </a:pPr>
            <a:fld id="{008565D9-4592-4FA6-9BE4-3043D37D9322}" type="datetimeFigureOut">
              <a:rPr lang="en-US"/>
              <a:pPr>
                <a:defRPr/>
              </a:pPr>
              <a:t>11/4/2023</a:t>
            </a:fld>
            <a:endParaRPr lang="en-US" dirty="0"/>
          </a:p>
        </p:txBody>
      </p:sp>
      <p:sp>
        <p:nvSpPr>
          <p:cNvPr id="6" name="Footer Placeholder 4">
            <a:extLst>
              <a:ext uri="{FF2B5EF4-FFF2-40B4-BE49-F238E27FC236}">
                <a16:creationId xmlns:a16="http://schemas.microsoft.com/office/drawing/2014/main" id="{157F1697-E2FA-11A6-EB59-8D942EA6F4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503752-A455-D78D-3340-20C45BEFD710}"/>
              </a:ext>
            </a:extLst>
          </p:cNvPr>
          <p:cNvSpPr>
            <a:spLocks noGrp="1"/>
          </p:cNvSpPr>
          <p:nvPr>
            <p:ph type="sldNum" sz="quarter" idx="12"/>
          </p:nvPr>
        </p:nvSpPr>
        <p:spPr/>
        <p:txBody>
          <a:bodyPr/>
          <a:lstStyle>
            <a:lvl1pPr>
              <a:defRPr/>
            </a:lvl1pPr>
          </a:lstStyle>
          <a:p>
            <a:pPr>
              <a:defRPr/>
            </a:pPr>
            <a:fld id="{FF065D6C-963B-46F6-B2ED-AE10AA459933}" type="slidenum">
              <a:rPr lang="en-US"/>
              <a:pPr>
                <a:defRPr/>
              </a:pPr>
              <a:t>‹#›</a:t>
            </a:fld>
            <a:endParaRPr lang="en-US" dirty="0"/>
          </a:p>
        </p:txBody>
      </p:sp>
    </p:spTree>
    <p:extLst>
      <p:ext uri="{BB962C8B-B14F-4D97-AF65-F5344CB8AC3E}">
        <p14:creationId xmlns:p14="http://schemas.microsoft.com/office/powerpoint/2010/main" val="3701217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AAC6F3-10A4-0CD6-B5EB-CD3D39C6384E}"/>
              </a:ext>
            </a:extLst>
          </p:cNvPr>
          <p:cNvSpPr>
            <a:spLocks noGrp="1"/>
          </p:cNvSpPr>
          <p:nvPr>
            <p:ph type="dt" sz="half" idx="10"/>
          </p:nvPr>
        </p:nvSpPr>
        <p:spPr/>
        <p:txBody>
          <a:bodyPr/>
          <a:lstStyle>
            <a:lvl1pPr>
              <a:defRPr/>
            </a:lvl1pPr>
          </a:lstStyle>
          <a:p>
            <a:pPr>
              <a:defRPr/>
            </a:pPr>
            <a:fld id="{FCD1BC66-FBF9-41F6-8BB3-7392C647F0FE}"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6884D51D-4B56-5B36-CEAB-F612B6038F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52821E-F160-FF9A-1456-C2DF6A098503}"/>
              </a:ext>
            </a:extLst>
          </p:cNvPr>
          <p:cNvSpPr>
            <a:spLocks noGrp="1"/>
          </p:cNvSpPr>
          <p:nvPr>
            <p:ph type="sldNum" sz="quarter" idx="12"/>
          </p:nvPr>
        </p:nvSpPr>
        <p:spPr/>
        <p:txBody>
          <a:bodyPr/>
          <a:lstStyle>
            <a:lvl1pPr>
              <a:defRPr/>
            </a:lvl1pPr>
          </a:lstStyle>
          <a:p>
            <a:pPr>
              <a:defRPr/>
            </a:pPr>
            <a:fld id="{CF06B463-4B71-4752-A26E-BA8C8D3FE105}" type="slidenum">
              <a:rPr lang="en-US"/>
              <a:pPr>
                <a:defRPr/>
              </a:pPr>
              <a:t>‹#›</a:t>
            </a:fld>
            <a:endParaRPr lang="en-US" dirty="0"/>
          </a:p>
        </p:txBody>
      </p:sp>
    </p:spTree>
    <p:extLst>
      <p:ext uri="{BB962C8B-B14F-4D97-AF65-F5344CB8AC3E}">
        <p14:creationId xmlns:p14="http://schemas.microsoft.com/office/powerpoint/2010/main" val="761519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63F0B8-6857-229A-11CC-051EDCB22838}"/>
              </a:ext>
            </a:extLst>
          </p:cNvPr>
          <p:cNvSpPr>
            <a:spLocks noGrp="1"/>
          </p:cNvSpPr>
          <p:nvPr>
            <p:ph type="dt" sz="half" idx="10"/>
          </p:nvPr>
        </p:nvSpPr>
        <p:spPr/>
        <p:txBody>
          <a:bodyPr/>
          <a:lstStyle>
            <a:lvl1pPr>
              <a:defRPr/>
            </a:lvl1pPr>
          </a:lstStyle>
          <a:p>
            <a:pPr>
              <a:defRPr/>
            </a:pPr>
            <a:fld id="{8F915350-C8D5-4B14-B3C2-ECF30870A8CA}"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7995F178-0089-14DB-0B9C-750E699947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3452DB-8498-5093-51EB-3A5A2C378A83}"/>
              </a:ext>
            </a:extLst>
          </p:cNvPr>
          <p:cNvSpPr>
            <a:spLocks noGrp="1"/>
          </p:cNvSpPr>
          <p:nvPr>
            <p:ph type="sldNum" sz="quarter" idx="12"/>
          </p:nvPr>
        </p:nvSpPr>
        <p:spPr/>
        <p:txBody>
          <a:bodyPr/>
          <a:lstStyle>
            <a:lvl1pPr>
              <a:defRPr/>
            </a:lvl1pPr>
          </a:lstStyle>
          <a:p>
            <a:pPr>
              <a:defRPr/>
            </a:pPr>
            <a:fld id="{F2BF8DAA-23B7-4E34-951A-14D12E92F367}" type="slidenum">
              <a:rPr lang="en-US"/>
              <a:pPr>
                <a:defRPr/>
              </a:pPr>
              <a:t>‹#›</a:t>
            </a:fld>
            <a:endParaRPr lang="en-US" dirty="0"/>
          </a:p>
        </p:txBody>
      </p:sp>
    </p:spTree>
    <p:extLst>
      <p:ext uri="{BB962C8B-B14F-4D97-AF65-F5344CB8AC3E}">
        <p14:creationId xmlns:p14="http://schemas.microsoft.com/office/powerpoint/2010/main" val="2711013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7AD70C3-76D0-4FDA-A8EF-0134F2281283}"/>
              </a:ext>
            </a:extLst>
          </p:cNvPr>
          <p:cNvSpPr>
            <a:spLocks noGrp="1"/>
          </p:cNvSpPr>
          <p:nvPr>
            <p:ph type="dt" sz="half" idx="10"/>
          </p:nvPr>
        </p:nvSpPr>
        <p:spPr/>
        <p:txBody>
          <a:bodyPr/>
          <a:lstStyle>
            <a:lvl1pPr>
              <a:defRPr/>
            </a:lvl1pPr>
          </a:lstStyle>
          <a:p>
            <a:pPr>
              <a:defRPr/>
            </a:pPr>
            <a:fld id="{98D70802-517D-4A9C-B3D4-6FC934DBB286}"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526FC16B-C70B-4EDC-9782-662457B6B8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4AB14D-9334-4224-948E-5D8E3F1EBD69}"/>
              </a:ext>
            </a:extLst>
          </p:cNvPr>
          <p:cNvSpPr>
            <a:spLocks noGrp="1"/>
          </p:cNvSpPr>
          <p:nvPr>
            <p:ph type="sldNum" sz="quarter" idx="12"/>
          </p:nvPr>
        </p:nvSpPr>
        <p:spPr/>
        <p:txBody>
          <a:bodyPr/>
          <a:lstStyle>
            <a:lvl1pPr>
              <a:defRPr/>
            </a:lvl1pPr>
          </a:lstStyle>
          <a:p>
            <a:pPr>
              <a:defRPr/>
            </a:pPr>
            <a:fld id="{CB6087E1-6075-45DB-97DD-A5150B61B9AF}" type="slidenum">
              <a:rPr lang="en-US"/>
              <a:pPr>
                <a:defRPr/>
              </a:pPr>
              <a:t>‹#›</a:t>
            </a:fld>
            <a:endParaRPr lang="en-US"/>
          </a:p>
        </p:txBody>
      </p:sp>
    </p:spTree>
    <p:extLst>
      <p:ext uri="{BB962C8B-B14F-4D97-AF65-F5344CB8AC3E}">
        <p14:creationId xmlns:p14="http://schemas.microsoft.com/office/powerpoint/2010/main" val="3186023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8D849-801C-448C-983E-1E52C34F0ACD}"/>
              </a:ext>
            </a:extLst>
          </p:cNvPr>
          <p:cNvSpPr>
            <a:spLocks noGrp="1"/>
          </p:cNvSpPr>
          <p:nvPr>
            <p:ph type="dt" sz="half" idx="10"/>
          </p:nvPr>
        </p:nvSpPr>
        <p:spPr/>
        <p:txBody>
          <a:bodyPr/>
          <a:lstStyle>
            <a:lvl1pPr>
              <a:defRPr/>
            </a:lvl1pPr>
          </a:lstStyle>
          <a:p>
            <a:pPr>
              <a:defRPr/>
            </a:pPr>
            <a:fld id="{4A39621A-E07A-43B9-97F1-DAD739F4AB3E}"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83C4A6D9-8B80-4F82-B64C-B1E7064941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3AD3D9-E463-42B2-B1E2-037CE8845067}"/>
              </a:ext>
            </a:extLst>
          </p:cNvPr>
          <p:cNvSpPr>
            <a:spLocks noGrp="1"/>
          </p:cNvSpPr>
          <p:nvPr>
            <p:ph type="sldNum" sz="quarter" idx="12"/>
          </p:nvPr>
        </p:nvSpPr>
        <p:spPr/>
        <p:txBody>
          <a:bodyPr/>
          <a:lstStyle>
            <a:lvl1pPr>
              <a:defRPr/>
            </a:lvl1pPr>
          </a:lstStyle>
          <a:p>
            <a:pPr>
              <a:defRPr/>
            </a:pPr>
            <a:fld id="{A52FCE3F-E0D3-4DEC-B4BC-736CA0589A25}" type="slidenum">
              <a:rPr lang="en-US"/>
              <a:pPr>
                <a:defRPr/>
              </a:pPr>
              <a:t>‹#›</a:t>
            </a:fld>
            <a:endParaRPr lang="en-US"/>
          </a:p>
        </p:txBody>
      </p:sp>
    </p:spTree>
    <p:extLst>
      <p:ext uri="{BB962C8B-B14F-4D97-AF65-F5344CB8AC3E}">
        <p14:creationId xmlns:p14="http://schemas.microsoft.com/office/powerpoint/2010/main" val="1994549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C6FD406-78E9-4DC8-9C63-3D7CF76C1F4A}"/>
              </a:ext>
            </a:extLst>
          </p:cNvPr>
          <p:cNvSpPr>
            <a:spLocks noGrp="1"/>
          </p:cNvSpPr>
          <p:nvPr>
            <p:ph type="dt" sz="half" idx="10"/>
          </p:nvPr>
        </p:nvSpPr>
        <p:spPr/>
        <p:txBody>
          <a:bodyPr/>
          <a:lstStyle>
            <a:lvl1pPr>
              <a:defRPr/>
            </a:lvl1pPr>
          </a:lstStyle>
          <a:p>
            <a:pPr>
              <a:defRPr/>
            </a:pPr>
            <a:fld id="{9EFA4B91-DCD8-4921-BD99-FBC68CFBC468}"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EE287205-8270-4C5F-8F5D-F0B4760DB2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235EA9-2AD2-4A28-B2F8-7B4FF7F675FD}"/>
              </a:ext>
            </a:extLst>
          </p:cNvPr>
          <p:cNvSpPr>
            <a:spLocks noGrp="1"/>
          </p:cNvSpPr>
          <p:nvPr>
            <p:ph type="sldNum" sz="quarter" idx="12"/>
          </p:nvPr>
        </p:nvSpPr>
        <p:spPr/>
        <p:txBody>
          <a:bodyPr/>
          <a:lstStyle>
            <a:lvl1pPr>
              <a:defRPr/>
            </a:lvl1pPr>
          </a:lstStyle>
          <a:p>
            <a:pPr>
              <a:defRPr/>
            </a:pPr>
            <a:fld id="{1EE82BB3-12C8-4D01-B852-5674345BA40F}" type="slidenum">
              <a:rPr lang="en-US"/>
              <a:pPr>
                <a:defRPr/>
              </a:pPr>
              <a:t>‹#›</a:t>
            </a:fld>
            <a:endParaRPr lang="en-US"/>
          </a:p>
        </p:txBody>
      </p:sp>
    </p:spTree>
    <p:extLst>
      <p:ext uri="{BB962C8B-B14F-4D97-AF65-F5344CB8AC3E}">
        <p14:creationId xmlns:p14="http://schemas.microsoft.com/office/powerpoint/2010/main" val="1840826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47D0414E-C9FF-4B69-BA61-F3C9068496B5}"/>
              </a:ext>
            </a:extLst>
          </p:cNvPr>
          <p:cNvSpPr>
            <a:spLocks noGrp="1"/>
          </p:cNvSpPr>
          <p:nvPr>
            <p:ph type="dt" sz="half" idx="10"/>
          </p:nvPr>
        </p:nvSpPr>
        <p:spPr/>
        <p:txBody>
          <a:bodyPr/>
          <a:lstStyle>
            <a:lvl1pPr>
              <a:defRPr/>
            </a:lvl1pPr>
          </a:lstStyle>
          <a:p>
            <a:pPr>
              <a:defRPr/>
            </a:pPr>
            <a:fld id="{9DB63A38-614F-41AE-B576-F335AE2D14CD}" type="datetimeFigureOut">
              <a:rPr lang="en-US"/>
              <a:pPr>
                <a:defRPr/>
              </a:pPr>
              <a:t>11/4/2023</a:t>
            </a:fld>
            <a:endParaRPr lang="en-US" dirty="0"/>
          </a:p>
        </p:txBody>
      </p:sp>
      <p:sp>
        <p:nvSpPr>
          <p:cNvPr id="6" name="Footer Placeholder 4">
            <a:extLst>
              <a:ext uri="{FF2B5EF4-FFF2-40B4-BE49-F238E27FC236}">
                <a16:creationId xmlns:a16="http://schemas.microsoft.com/office/drawing/2014/main" id="{763135BC-F361-4C86-8F62-08F2440FB3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2B9A2B-0E1E-4403-965D-DCE7E9F3B5EE}"/>
              </a:ext>
            </a:extLst>
          </p:cNvPr>
          <p:cNvSpPr>
            <a:spLocks noGrp="1"/>
          </p:cNvSpPr>
          <p:nvPr>
            <p:ph type="sldNum" sz="quarter" idx="12"/>
          </p:nvPr>
        </p:nvSpPr>
        <p:spPr/>
        <p:txBody>
          <a:bodyPr/>
          <a:lstStyle>
            <a:lvl1pPr>
              <a:defRPr/>
            </a:lvl1pPr>
          </a:lstStyle>
          <a:p>
            <a:pPr>
              <a:defRPr/>
            </a:pPr>
            <a:fld id="{8B26A46B-EE37-4972-A665-FE7878081426}" type="slidenum">
              <a:rPr lang="en-US"/>
              <a:pPr>
                <a:defRPr/>
              </a:pPr>
              <a:t>‹#›</a:t>
            </a:fld>
            <a:endParaRPr lang="en-US"/>
          </a:p>
        </p:txBody>
      </p:sp>
    </p:spTree>
    <p:extLst>
      <p:ext uri="{BB962C8B-B14F-4D97-AF65-F5344CB8AC3E}">
        <p14:creationId xmlns:p14="http://schemas.microsoft.com/office/powerpoint/2010/main" val="3924737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79352D54-164D-4BE5-B3F7-F013CD5B1801}"/>
              </a:ext>
            </a:extLst>
          </p:cNvPr>
          <p:cNvSpPr>
            <a:spLocks noGrp="1"/>
          </p:cNvSpPr>
          <p:nvPr>
            <p:ph type="dt" sz="half" idx="10"/>
          </p:nvPr>
        </p:nvSpPr>
        <p:spPr/>
        <p:txBody>
          <a:bodyPr/>
          <a:lstStyle>
            <a:lvl1pPr>
              <a:defRPr/>
            </a:lvl1pPr>
          </a:lstStyle>
          <a:p>
            <a:pPr>
              <a:defRPr/>
            </a:pPr>
            <a:fld id="{B8519AED-B084-423D-93F0-AE10F942A0DD}" type="datetimeFigureOut">
              <a:rPr lang="en-US"/>
              <a:pPr>
                <a:defRPr/>
              </a:pPr>
              <a:t>11/4/2023</a:t>
            </a:fld>
            <a:endParaRPr lang="en-US" dirty="0"/>
          </a:p>
        </p:txBody>
      </p:sp>
      <p:sp>
        <p:nvSpPr>
          <p:cNvPr id="8" name="Footer Placeholder 4">
            <a:extLst>
              <a:ext uri="{FF2B5EF4-FFF2-40B4-BE49-F238E27FC236}">
                <a16:creationId xmlns:a16="http://schemas.microsoft.com/office/drawing/2014/main" id="{183541FC-2C2F-4EFC-95A4-D57C144E61B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175810-5E4F-40F9-A7CC-38C1EADD9444}"/>
              </a:ext>
            </a:extLst>
          </p:cNvPr>
          <p:cNvSpPr>
            <a:spLocks noGrp="1"/>
          </p:cNvSpPr>
          <p:nvPr>
            <p:ph type="sldNum" sz="quarter" idx="12"/>
          </p:nvPr>
        </p:nvSpPr>
        <p:spPr/>
        <p:txBody>
          <a:bodyPr/>
          <a:lstStyle>
            <a:lvl1pPr>
              <a:defRPr/>
            </a:lvl1pPr>
          </a:lstStyle>
          <a:p>
            <a:pPr>
              <a:defRPr/>
            </a:pPr>
            <a:fld id="{41D9EEAC-0824-417A-9D78-99BAC69583F9}" type="slidenum">
              <a:rPr lang="en-US"/>
              <a:pPr>
                <a:defRPr/>
              </a:pPr>
              <a:t>‹#›</a:t>
            </a:fld>
            <a:endParaRPr lang="en-US"/>
          </a:p>
        </p:txBody>
      </p:sp>
    </p:spTree>
    <p:extLst>
      <p:ext uri="{BB962C8B-B14F-4D97-AF65-F5344CB8AC3E}">
        <p14:creationId xmlns:p14="http://schemas.microsoft.com/office/powerpoint/2010/main" val="146755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C2088-9990-3082-7854-BAE3036F05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501219-4D1A-4CDC-4280-2AD5805A1E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578FDB-D8C3-89A1-69E1-9C61C2775C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E6E813-1308-A13B-23C6-F3D88E8EB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7C4A56-C249-9FF0-477F-55BB4E8EE2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4871C3-48AF-4B5C-B364-C3EE5A9352EA}"/>
              </a:ext>
            </a:extLst>
          </p:cNvPr>
          <p:cNvSpPr>
            <a:spLocks noGrp="1"/>
          </p:cNvSpPr>
          <p:nvPr>
            <p:ph type="dt" sz="half" idx="10"/>
          </p:nvPr>
        </p:nvSpPr>
        <p:spPr/>
        <p:txBody>
          <a:bodyPr/>
          <a:lstStyle/>
          <a:p>
            <a:fld id="{83904BE9-A589-45F7-8136-ACB5AB14332C}" type="datetimeFigureOut">
              <a:rPr lang="en-US" smtClean="0"/>
              <a:t>11/4/2023</a:t>
            </a:fld>
            <a:endParaRPr lang="en-US"/>
          </a:p>
        </p:txBody>
      </p:sp>
      <p:sp>
        <p:nvSpPr>
          <p:cNvPr id="8" name="Footer Placeholder 7">
            <a:extLst>
              <a:ext uri="{FF2B5EF4-FFF2-40B4-BE49-F238E27FC236}">
                <a16:creationId xmlns:a16="http://schemas.microsoft.com/office/drawing/2014/main" id="{FB07F9CD-B51F-D807-D940-915EC1E120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E4ABD1-2ECB-D0BA-BD06-C3C838A2DFBF}"/>
              </a:ext>
            </a:extLst>
          </p:cNvPr>
          <p:cNvSpPr>
            <a:spLocks noGrp="1"/>
          </p:cNvSpPr>
          <p:nvPr>
            <p:ph type="sldNum" sz="quarter" idx="12"/>
          </p:nvPr>
        </p:nvSpPr>
        <p:spPr/>
        <p:txBody>
          <a:bodyPr/>
          <a:lstStyle/>
          <a:p>
            <a:fld id="{FECDB223-34B3-4A2D-AB41-69328A57BB32}" type="slidenum">
              <a:rPr lang="en-US" smtClean="0"/>
              <a:t>‹#›</a:t>
            </a:fld>
            <a:endParaRPr lang="en-US"/>
          </a:p>
        </p:txBody>
      </p:sp>
    </p:spTree>
    <p:extLst>
      <p:ext uri="{BB962C8B-B14F-4D97-AF65-F5344CB8AC3E}">
        <p14:creationId xmlns:p14="http://schemas.microsoft.com/office/powerpoint/2010/main" val="1927075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25E0176-B697-4F99-B872-F467C0660C06}"/>
              </a:ext>
            </a:extLst>
          </p:cNvPr>
          <p:cNvSpPr>
            <a:spLocks noGrp="1"/>
          </p:cNvSpPr>
          <p:nvPr>
            <p:ph type="dt" sz="half" idx="10"/>
          </p:nvPr>
        </p:nvSpPr>
        <p:spPr/>
        <p:txBody>
          <a:bodyPr/>
          <a:lstStyle>
            <a:lvl1pPr>
              <a:defRPr/>
            </a:lvl1pPr>
          </a:lstStyle>
          <a:p>
            <a:pPr>
              <a:defRPr/>
            </a:pPr>
            <a:fld id="{6F720E67-AAE0-4C05-A782-EF90D7C9A8CF}" type="datetimeFigureOut">
              <a:rPr lang="en-US"/>
              <a:pPr>
                <a:defRPr/>
              </a:pPr>
              <a:t>11/4/2023</a:t>
            </a:fld>
            <a:endParaRPr lang="en-US" dirty="0"/>
          </a:p>
        </p:txBody>
      </p:sp>
      <p:sp>
        <p:nvSpPr>
          <p:cNvPr id="4" name="Footer Placeholder 4">
            <a:extLst>
              <a:ext uri="{FF2B5EF4-FFF2-40B4-BE49-F238E27FC236}">
                <a16:creationId xmlns:a16="http://schemas.microsoft.com/office/drawing/2014/main" id="{194D4942-E48A-43A9-852E-5E775F3C5DF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58F6BC9-6335-4314-9D7E-FDFBE87D23ED}"/>
              </a:ext>
            </a:extLst>
          </p:cNvPr>
          <p:cNvSpPr>
            <a:spLocks noGrp="1"/>
          </p:cNvSpPr>
          <p:nvPr>
            <p:ph type="sldNum" sz="quarter" idx="12"/>
          </p:nvPr>
        </p:nvSpPr>
        <p:spPr/>
        <p:txBody>
          <a:bodyPr/>
          <a:lstStyle>
            <a:lvl1pPr>
              <a:defRPr/>
            </a:lvl1pPr>
          </a:lstStyle>
          <a:p>
            <a:pPr>
              <a:defRPr/>
            </a:pPr>
            <a:fld id="{FBF1F412-DE67-4DA7-B4CF-5B354FA2BB5B}" type="slidenum">
              <a:rPr lang="en-US"/>
              <a:pPr>
                <a:defRPr/>
              </a:pPr>
              <a:t>‹#›</a:t>
            </a:fld>
            <a:endParaRPr lang="en-US"/>
          </a:p>
        </p:txBody>
      </p:sp>
    </p:spTree>
    <p:extLst>
      <p:ext uri="{BB962C8B-B14F-4D97-AF65-F5344CB8AC3E}">
        <p14:creationId xmlns:p14="http://schemas.microsoft.com/office/powerpoint/2010/main" val="1057684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08AC4CF-7C1C-439C-8984-FD1079A0FBF9}"/>
              </a:ext>
            </a:extLst>
          </p:cNvPr>
          <p:cNvSpPr>
            <a:spLocks noGrp="1"/>
          </p:cNvSpPr>
          <p:nvPr>
            <p:ph type="dt" sz="half" idx="10"/>
          </p:nvPr>
        </p:nvSpPr>
        <p:spPr/>
        <p:txBody>
          <a:bodyPr/>
          <a:lstStyle>
            <a:lvl1pPr>
              <a:defRPr/>
            </a:lvl1pPr>
          </a:lstStyle>
          <a:p>
            <a:pPr>
              <a:defRPr/>
            </a:pPr>
            <a:fld id="{85A74107-325C-4AF0-B9C9-45C752A0B42B}" type="datetimeFigureOut">
              <a:rPr lang="en-US"/>
              <a:pPr>
                <a:defRPr/>
              </a:pPr>
              <a:t>11/4/2023</a:t>
            </a:fld>
            <a:endParaRPr lang="en-US" dirty="0"/>
          </a:p>
        </p:txBody>
      </p:sp>
      <p:sp>
        <p:nvSpPr>
          <p:cNvPr id="3" name="Footer Placeholder 4">
            <a:extLst>
              <a:ext uri="{FF2B5EF4-FFF2-40B4-BE49-F238E27FC236}">
                <a16:creationId xmlns:a16="http://schemas.microsoft.com/office/drawing/2014/main" id="{4448D7F9-0321-421B-AF37-69D0EB9F346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8D17C77-C320-4947-A049-DCBB8FB9A01E}"/>
              </a:ext>
            </a:extLst>
          </p:cNvPr>
          <p:cNvSpPr>
            <a:spLocks noGrp="1"/>
          </p:cNvSpPr>
          <p:nvPr>
            <p:ph type="sldNum" sz="quarter" idx="12"/>
          </p:nvPr>
        </p:nvSpPr>
        <p:spPr/>
        <p:txBody>
          <a:bodyPr/>
          <a:lstStyle>
            <a:lvl1pPr>
              <a:defRPr/>
            </a:lvl1pPr>
          </a:lstStyle>
          <a:p>
            <a:pPr>
              <a:defRPr/>
            </a:pPr>
            <a:fld id="{539D0274-E164-404D-873F-CA04CD0049BB}" type="slidenum">
              <a:rPr lang="en-US"/>
              <a:pPr>
                <a:defRPr/>
              </a:pPr>
              <a:t>‹#›</a:t>
            </a:fld>
            <a:endParaRPr lang="en-US"/>
          </a:p>
        </p:txBody>
      </p:sp>
    </p:spTree>
    <p:extLst>
      <p:ext uri="{BB962C8B-B14F-4D97-AF65-F5344CB8AC3E}">
        <p14:creationId xmlns:p14="http://schemas.microsoft.com/office/powerpoint/2010/main" val="1943963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DF22737-6F88-48C8-A8C0-EC96148CF5B9}"/>
              </a:ext>
            </a:extLst>
          </p:cNvPr>
          <p:cNvSpPr>
            <a:spLocks noGrp="1"/>
          </p:cNvSpPr>
          <p:nvPr>
            <p:ph type="dt" sz="half" idx="10"/>
          </p:nvPr>
        </p:nvSpPr>
        <p:spPr/>
        <p:txBody>
          <a:bodyPr/>
          <a:lstStyle>
            <a:lvl1pPr>
              <a:defRPr/>
            </a:lvl1pPr>
          </a:lstStyle>
          <a:p>
            <a:pPr>
              <a:defRPr/>
            </a:pPr>
            <a:fld id="{8DB726F0-B69E-409A-9262-E4A6B15D8E86}" type="datetimeFigureOut">
              <a:rPr lang="en-US"/>
              <a:pPr>
                <a:defRPr/>
              </a:pPr>
              <a:t>11/4/2023</a:t>
            </a:fld>
            <a:endParaRPr lang="en-US" dirty="0"/>
          </a:p>
        </p:txBody>
      </p:sp>
      <p:sp>
        <p:nvSpPr>
          <p:cNvPr id="6" name="Footer Placeholder 4">
            <a:extLst>
              <a:ext uri="{FF2B5EF4-FFF2-40B4-BE49-F238E27FC236}">
                <a16:creationId xmlns:a16="http://schemas.microsoft.com/office/drawing/2014/main" id="{3C238333-A5C1-462C-A740-43E3D184EF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A8F25E-AAD8-4768-8A47-E2FF43D42FBF}"/>
              </a:ext>
            </a:extLst>
          </p:cNvPr>
          <p:cNvSpPr>
            <a:spLocks noGrp="1"/>
          </p:cNvSpPr>
          <p:nvPr>
            <p:ph type="sldNum" sz="quarter" idx="12"/>
          </p:nvPr>
        </p:nvSpPr>
        <p:spPr/>
        <p:txBody>
          <a:bodyPr/>
          <a:lstStyle>
            <a:lvl1pPr>
              <a:defRPr/>
            </a:lvl1pPr>
          </a:lstStyle>
          <a:p>
            <a:pPr>
              <a:defRPr/>
            </a:pPr>
            <a:fld id="{CF649A47-42B2-4393-9205-10EA9D8C510D}" type="slidenum">
              <a:rPr lang="en-US"/>
              <a:pPr>
                <a:defRPr/>
              </a:pPr>
              <a:t>‹#›</a:t>
            </a:fld>
            <a:endParaRPr lang="en-US"/>
          </a:p>
        </p:txBody>
      </p:sp>
    </p:spTree>
    <p:extLst>
      <p:ext uri="{BB962C8B-B14F-4D97-AF65-F5344CB8AC3E}">
        <p14:creationId xmlns:p14="http://schemas.microsoft.com/office/powerpoint/2010/main" val="42647408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A2B6EA3-60B1-40ED-AB76-BBE3E1BFE7F9}"/>
              </a:ext>
            </a:extLst>
          </p:cNvPr>
          <p:cNvSpPr>
            <a:spLocks noGrp="1"/>
          </p:cNvSpPr>
          <p:nvPr>
            <p:ph type="dt" sz="half" idx="10"/>
          </p:nvPr>
        </p:nvSpPr>
        <p:spPr/>
        <p:txBody>
          <a:bodyPr/>
          <a:lstStyle>
            <a:lvl1pPr>
              <a:defRPr/>
            </a:lvl1pPr>
          </a:lstStyle>
          <a:p>
            <a:pPr>
              <a:defRPr/>
            </a:pPr>
            <a:fld id="{8C91FC2A-47AC-49CE-9782-EFEAFE28EB8F}" type="datetimeFigureOut">
              <a:rPr lang="en-US"/>
              <a:pPr>
                <a:defRPr/>
              </a:pPr>
              <a:t>11/4/2023</a:t>
            </a:fld>
            <a:endParaRPr lang="en-US" dirty="0"/>
          </a:p>
        </p:txBody>
      </p:sp>
      <p:sp>
        <p:nvSpPr>
          <p:cNvPr id="6" name="Footer Placeholder 4">
            <a:extLst>
              <a:ext uri="{FF2B5EF4-FFF2-40B4-BE49-F238E27FC236}">
                <a16:creationId xmlns:a16="http://schemas.microsoft.com/office/drawing/2014/main" id="{30B4C066-016C-4903-BB12-994FFB3B29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F98A33-21B6-4A27-88DC-B26D20681D78}"/>
              </a:ext>
            </a:extLst>
          </p:cNvPr>
          <p:cNvSpPr>
            <a:spLocks noGrp="1"/>
          </p:cNvSpPr>
          <p:nvPr>
            <p:ph type="sldNum" sz="quarter" idx="12"/>
          </p:nvPr>
        </p:nvSpPr>
        <p:spPr/>
        <p:txBody>
          <a:bodyPr/>
          <a:lstStyle>
            <a:lvl1pPr>
              <a:defRPr/>
            </a:lvl1pPr>
          </a:lstStyle>
          <a:p>
            <a:pPr>
              <a:defRPr/>
            </a:pPr>
            <a:fld id="{BDA01A9E-6D14-4645-A9F4-A44B347212BA}" type="slidenum">
              <a:rPr lang="en-US"/>
              <a:pPr>
                <a:defRPr/>
              </a:pPr>
              <a:t>‹#›</a:t>
            </a:fld>
            <a:endParaRPr lang="en-US"/>
          </a:p>
        </p:txBody>
      </p:sp>
    </p:spTree>
    <p:extLst>
      <p:ext uri="{BB962C8B-B14F-4D97-AF65-F5344CB8AC3E}">
        <p14:creationId xmlns:p14="http://schemas.microsoft.com/office/powerpoint/2010/main" val="1839194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277C5-8469-4E29-B09C-7547C06404A4}"/>
              </a:ext>
            </a:extLst>
          </p:cNvPr>
          <p:cNvSpPr>
            <a:spLocks noGrp="1"/>
          </p:cNvSpPr>
          <p:nvPr>
            <p:ph type="dt" sz="half" idx="10"/>
          </p:nvPr>
        </p:nvSpPr>
        <p:spPr/>
        <p:txBody>
          <a:bodyPr/>
          <a:lstStyle>
            <a:lvl1pPr>
              <a:defRPr/>
            </a:lvl1pPr>
          </a:lstStyle>
          <a:p>
            <a:pPr>
              <a:defRPr/>
            </a:pPr>
            <a:fld id="{C152286B-A456-4196-8979-F2CA474FF7F0}"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BDF25E0D-2C5E-4BD4-A79B-BE40C98287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A06AC0-4687-4B22-AB0E-51B52E64A782}"/>
              </a:ext>
            </a:extLst>
          </p:cNvPr>
          <p:cNvSpPr>
            <a:spLocks noGrp="1"/>
          </p:cNvSpPr>
          <p:nvPr>
            <p:ph type="sldNum" sz="quarter" idx="12"/>
          </p:nvPr>
        </p:nvSpPr>
        <p:spPr/>
        <p:txBody>
          <a:bodyPr/>
          <a:lstStyle>
            <a:lvl1pPr>
              <a:defRPr/>
            </a:lvl1pPr>
          </a:lstStyle>
          <a:p>
            <a:pPr>
              <a:defRPr/>
            </a:pPr>
            <a:fld id="{6F90A167-9825-4B04-A96F-519495E41292}" type="slidenum">
              <a:rPr lang="en-US"/>
              <a:pPr>
                <a:defRPr/>
              </a:pPr>
              <a:t>‹#›</a:t>
            </a:fld>
            <a:endParaRPr lang="en-US"/>
          </a:p>
        </p:txBody>
      </p:sp>
    </p:spTree>
    <p:extLst>
      <p:ext uri="{BB962C8B-B14F-4D97-AF65-F5344CB8AC3E}">
        <p14:creationId xmlns:p14="http://schemas.microsoft.com/office/powerpoint/2010/main" val="5214706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D5019-E858-4759-B64D-BCBDE87B841A}"/>
              </a:ext>
            </a:extLst>
          </p:cNvPr>
          <p:cNvSpPr>
            <a:spLocks noGrp="1"/>
          </p:cNvSpPr>
          <p:nvPr>
            <p:ph type="dt" sz="half" idx="10"/>
          </p:nvPr>
        </p:nvSpPr>
        <p:spPr/>
        <p:txBody>
          <a:bodyPr/>
          <a:lstStyle>
            <a:lvl1pPr>
              <a:defRPr/>
            </a:lvl1pPr>
          </a:lstStyle>
          <a:p>
            <a:pPr>
              <a:defRPr/>
            </a:pPr>
            <a:fld id="{7ED3FE00-2929-4DFC-B907-BB38C7EEB155}"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06CEE731-718C-4398-8A93-EEF730AB7B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867ECF-93DC-4CE1-9A07-74161F58D0BB}"/>
              </a:ext>
            </a:extLst>
          </p:cNvPr>
          <p:cNvSpPr>
            <a:spLocks noGrp="1"/>
          </p:cNvSpPr>
          <p:nvPr>
            <p:ph type="sldNum" sz="quarter" idx="12"/>
          </p:nvPr>
        </p:nvSpPr>
        <p:spPr/>
        <p:txBody>
          <a:bodyPr/>
          <a:lstStyle>
            <a:lvl1pPr>
              <a:defRPr/>
            </a:lvl1pPr>
          </a:lstStyle>
          <a:p>
            <a:pPr>
              <a:defRPr/>
            </a:pPr>
            <a:fld id="{4EC89645-140A-41F3-9160-FF62D112FFC1}" type="slidenum">
              <a:rPr lang="en-US"/>
              <a:pPr>
                <a:defRPr/>
              </a:pPr>
              <a:t>‹#›</a:t>
            </a:fld>
            <a:endParaRPr lang="en-US"/>
          </a:p>
        </p:txBody>
      </p:sp>
    </p:spTree>
    <p:extLst>
      <p:ext uri="{BB962C8B-B14F-4D97-AF65-F5344CB8AC3E}">
        <p14:creationId xmlns:p14="http://schemas.microsoft.com/office/powerpoint/2010/main" val="4830362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33272"/>
            <a:ext cx="9144000" cy="2478024"/>
          </a:xfrm>
        </p:spPr>
        <p:txBody>
          <a:bodyPr>
            <a:noAutofit/>
          </a:bodyPr>
          <a:lstStyle>
            <a:lvl1pPr algn="ctr">
              <a:defRPr sz="4000" spc="750" baseline="0"/>
            </a:lvl1pPr>
          </a:lstStyle>
          <a:p>
            <a:r>
              <a:rPr lang="en-US" dirty="0"/>
              <a:t>Click to edit Master title style</a:t>
            </a:r>
          </a:p>
        </p:txBody>
      </p:sp>
      <p:sp>
        <p:nvSpPr>
          <p:cNvPr id="3" name="Subtitle 2"/>
          <p:cNvSpPr>
            <a:spLocks noGrp="1"/>
          </p:cNvSpPr>
          <p:nvPr>
            <p:ph type="subTitle" idx="1"/>
          </p:nvPr>
        </p:nvSpPr>
        <p:spPr>
          <a:xfrm>
            <a:off x="1524000" y="3822192"/>
            <a:ext cx="9144000" cy="1435608"/>
          </a:xfrm>
        </p:spPr>
        <p:txBody>
          <a:bodyPr>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FD477FF-85A6-6D13-C1F4-BF7A2B960F65}"/>
              </a:ext>
            </a:extLst>
          </p:cNvPr>
          <p:cNvSpPr>
            <a:spLocks noGrp="1"/>
          </p:cNvSpPr>
          <p:nvPr>
            <p:ph type="dt" sz="half" idx="10"/>
          </p:nvPr>
        </p:nvSpPr>
        <p:spPr/>
        <p:txBody>
          <a:bodyPr/>
          <a:lstStyle>
            <a:lvl1pPr>
              <a:defRPr/>
            </a:lvl1pPr>
          </a:lstStyle>
          <a:p>
            <a:pPr>
              <a:defRPr/>
            </a:pPr>
            <a:fld id="{AE0C963C-C1DB-4AFD-9DDC-0691666BF49B}" type="datetime2">
              <a:rPr lang="en-US"/>
              <a:pPr>
                <a:defRPr/>
              </a:pPr>
              <a:t>Saturday, November 4, 2023</a:t>
            </a:fld>
            <a:endParaRPr lang="en-US" dirty="0"/>
          </a:p>
        </p:txBody>
      </p:sp>
      <p:sp>
        <p:nvSpPr>
          <p:cNvPr id="5" name="Footer Placeholder 4">
            <a:extLst>
              <a:ext uri="{FF2B5EF4-FFF2-40B4-BE49-F238E27FC236}">
                <a16:creationId xmlns:a16="http://schemas.microsoft.com/office/drawing/2014/main" id="{9D603AC0-6AD0-1EF1-970F-A0E1EADD51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5724CB-BA94-E5DC-42C8-36419EE7C208}"/>
              </a:ext>
            </a:extLst>
          </p:cNvPr>
          <p:cNvSpPr>
            <a:spLocks noGrp="1"/>
          </p:cNvSpPr>
          <p:nvPr>
            <p:ph type="sldNum" sz="quarter" idx="12"/>
          </p:nvPr>
        </p:nvSpPr>
        <p:spPr/>
        <p:txBody>
          <a:bodyPr/>
          <a:lstStyle>
            <a:lvl1pPr>
              <a:defRPr/>
            </a:lvl1pPr>
          </a:lstStyle>
          <a:p>
            <a:pPr>
              <a:defRPr/>
            </a:pPr>
            <a:fld id="{6C62DD15-D763-4835-9C12-19045E175A6D}" type="slidenum">
              <a:rPr lang="en-US"/>
              <a:pPr>
                <a:defRPr/>
              </a:pPr>
              <a:t>‹#›</a:t>
            </a:fld>
            <a:endParaRPr lang="en-US" dirty="0"/>
          </a:p>
        </p:txBody>
      </p:sp>
    </p:spTree>
    <p:extLst>
      <p:ext uri="{BB962C8B-B14F-4D97-AF65-F5344CB8AC3E}">
        <p14:creationId xmlns:p14="http://schemas.microsoft.com/office/powerpoint/2010/main" val="4093107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E38CF-2877-2142-C915-0B12802A0965}"/>
              </a:ext>
            </a:extLst>
          </p:cNvPr>
          <p:cNvSpPr>
            <a:spLocks noGrp="1"/>
          </p:cNvSpPr>
          <p:nvPr>
            <p:ph type="dt" sz="half" idx="10"/>
          </p:nvPr>
        </p:nvSpPr>
        <p:spPr/>
        <p:txBody>
          <a:bodyPr/>
          <a:lstStyle>
            <a:lvl1pPr>
              <a:defRPr/>
            </a:lvl1pPr>
          </a:lstStyle>
          <a:p>
            <a:pPr>
              <a:defRPr/>
            </a:pPr>
            <a:fld id="{AE0C963C-C1DB-4AFD-9DDC-0691666BF49B}" type="datetime2">
              <a:rPr lang="en-US"/>
              <a:pPr>
                <a:defRPr/>
              </a:pPr>
              <a:t>Saturday, November 4, 2023</a:t>
            </a:fld>
            <a:endParaRPr lang="en-US" dirty="0"/>
          </a:p>
        </p:txBody>
      </p:sp>
      <p:sp>
        <p:nvSpPr>
          <p:cNvPr id="5" name="Footer Placeholder 4">
            <a:extLst>
              <a:ext uri="{FF2B5EF4-FFF2-40B4-BE49-F238E27FC236}">
                <a16:creationId xmlns:a16="http://schemas.microsoft.com/office/drawing/2014/main" id="{E1A848AE-6ADE-22B1-A761-A1AA70276D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4403A2-CDBC-67D7-ACB0-321D4CE9E212}"/>
              </a:ext>
            </a:extLst>
          </p:cNvPr>
          <p:cNvSpPr>
            <a:spLocks noGrp="1"/>
          </p:cNvSpPr>
          <p:nvPr>
            <p:ph type="sldNum" sz="quarter" idx="12"/>
          </p:nvPr>
        </p:nvSpPr>
        <p:spPr/>
        <p:txBody>
          <a:bodyPr/>
          <a:lstStyle>
            <a:lvl1pPr>
              <a:defRPr/>
            </a:lvl1pPr>
          </a:lstStyle>
          <a:p>
            <a:pPr>
              <a:defRPr/>
            </a:pPr>
            <a:fld id="{058442C4-A798-445F-BDBB-E9EFDCAAA33F}" type="slidenum">
              <a:rPr lang="en-US"/>
              <a:pPr>
                <a:defRPr/>
              </a:pPr>
              <a:t>‹#›</a:t>
            </a:fld>
            <a:endParaRPr lang="en-US" dirty="0"/>
          </a:p>
        </p:txBody>
      </p:sp>
    </p:spTree>
    <p:extLst>
      <p:ext uri="{BB962C8B-B14F-4D97-AF65-F5344CB8AC3E}">
        <p14:creationId xmlns:p14="http://schemas.microsoft.com/office/powerpoint/2010/main" val="3010786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1709738"/>
            <a:ext cx="9966960" cy="2852737"/>
          </a:xfrm>
        </p:spPr>
        <p:txBody>
          <a:bodyPr/>
          <a:lstStyle>
            <a:lvl1pPr>
              <a:lnSpc>
                <a:spcPct val="100000"/>
              </a:lnSpc>
              <a:defRPr sz="4400" spc="750" baseline="0"/>
            </a:lvl1pPr>
          </a:lstStyle>
          <a:p>
            <a:r>
              <a:rPr lang="en-US"/>
              <a:t>Click to edit Master title style</a:t>
            </a:r>
            <a:endParaRPr lang="en-US" dirty="0"/>
          </a:p>
        </p:txBody>
      </p:sp>
      <p:sp>
        <p:nvSpPr>
          <p:cNvPr id="3" name="Text Placeholder 2"/>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D6B89-0674-EDF9-0276-C233226E8270}"/>
              </a:ext>
            </a:extLst>
          </p:cNvPr>
          <p:cNvSpPr>
            <a:spLocks noGrp="1"/>
          </p:cNvSpPr>
          <p:nvPr>
            <p:ph type="dt" sz="half" idx="10"/>
          </p:nvPr>
        </p:nvSpPr>
        <p:spPr/>
        <p:txBody>
          <a:bodyPr/>
          <a:lstStyle>
            <a:lvl1pPr>
              <a:defRPr/>
            </a:lvl1pPr>
          </a:lstStyle>
          <a:p>
            <a:pPr>
              <a:defRPr/>
            </a:pPr>
            <a:fld id="{AE0C963C-C1DB-4AFD-9DDC-0691666BF49B}" type="datetime2">
              <a:rPr lang="en-US"/>
              <a:pPr>
                <a:defRPr/>
              </a:pPr>
              <a:t>Saturday, November 4, 2023</a:t>
            </a:fld>
            <a:endParaRPr lang="en-US" dirty="0"/>
          </a:p>
        </p:txBody>
      </p:sp>
      <p:sp>
        <p:nvSpPr>
          <p:cNvPr id="5" name="Footer Placeholder 4">
            <a:extLst>
              <a:ext uri="{FF2B5EF4-FFF2-40B4-BE49-F238E27FC236}">
                <a16:creationId xmlns:a16="http://schemas.microsoft.com/office/drawing/2014/main" id="{557D5B14-24CD-5BDF-FF12-A989546A11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4EA4B2-054F-7F3F-8637-757E6D548648}"/>
              </a:ext>
            </a:extLst>
          </p:cNvPr>
          <p:cNvSpPr>
            <a:spLocks noGrp="1"/>
          </p:cNvSpPr>
          <p:nvPr>
            <p:ph type="sldNum" sz="quarter" idx="12"/>
          </p:nvPr>
        </p:nvSpPr>
        <p:spPr/>
        <p:txBody>
          <a:bodyPr/>
          <a:lstStyle>
            <a:lvl1pPr>
              <a:defRPr/>
            </a:lvl1pPr>
          </a:lstStyle>
          <a:p>
            <a:pPr>
              <a:defRPr/>
            </a:pPr>
            <a:fld id="{181A428F-7CF0-44D6-8758-5F5D56549ED8}" type="slidenum">
              <a:rPr lang="en-US"/>
              <a:pPr>
                <a:defRPr/>
              </a:pPr>
              <a:t>‹#›</a:t>
            </a:fld>
            <a:endParaRPr lang="en-US" dirty="0"/>
          </a:p>
        </p:txBody>
      </p:sp>
    </p:spTree>
    <p:extLst>
      <p:ext uri="{BB962C8B-B14F-4D97-AF65-F5344CB8AC3E}">
        <p14:creationId xmlns:p14="http://schemas.microsoft.com/office/powerpoint/2010/main" val="2438927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0DB3029-D42D-4A0B-EDF2-A55316012756}"/>
              </a:ext>
            </a:extLst>
          </p:cNvPr>
          <p:cNvSpPr>
            <a:spLocks noGrp="1"/>
          </p:cNvSpPr>
          <p:nvPr>
            <p:ph type="dt" sz="half" idx="10"/>
          </p:nvPr>
        </p:nvSpPr>
        <p:spPr/>
        <p:txBody>
          <a:bodyPr/>
          <a:lstStyle>
            <a:lvl1pPr>
              <a:defRPr/>
            </a:lvl1pPr>
          </a:lstStyle>
          <a:p>
            <a:pPr>
              <a:defRPr/>
            </a:pPr>
            <a:fld id="{AE0C963C-C1DB-4AFD-9DDC-0691666BF49B}" type="datetime2">
              <a:rPr lang="en-US"/>
              <a:pPr>
                <a:defRPr/>
              </a:pPr>
              <a:t>Saturday, November 4, 2023</a:t>
            </a:fld>
            <a:endParaRPr lang="en-US" dirty="0"/>
          </a:p>
        </p:txBody>
      </p:sp>
      <p:sp>
        <p:nvSpPr>
          <p:cNvPr id="6" name="Footer Placeholder 4">
            <a:extLst>
              <a:ext uri="{FF2B5EF4-FFF2-40B4-BE49-F238E27FC236}">
                <a16:creationId xmlns:a16="http://schemas.microsoft.com/office/drawing/2014/main" id="{94C9C984-8DE1-C662-B46E-9BA4973D072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4A361F-24C8-200E-C6CE-43E3DC8AAF1F}"/>
              </a:ext>
            </a:extLst>
          </p:cNvPr>
          <p:cNvSpPr>
            <a:spLocks noGrp="1"/>
          </p:cNvSpPr>
          <p:nvPr>
            <p:ph type="sldNum" sz="quarter" idx="12"/>
          </p:nvPr>
        </p:nvSpPr>
        <p:spPr/>
        <p:txBody>
          <a:bodyPr/>
          <a:lstStyle>
            <a:lvl1pPr>
              <a:defRPr/>
            </a:lvl1pPr>
          </a:lstStyle>
          <a:p>
            <a:pPr>
              <a:defRPr/>
            </a:pPr>
            <a:fld id="{71DB25E6-A7D0-4A1C-BA48-A162C2FB8D89}" type="slidenum">
              <a:rPr lang="en-US"/>
              <a:pPr>
                <a:defRPr/>
              </a:pPr>
              <a:t>‹#›</a:t>
            </a:fld>
            <a:endParaRPr lang="en-US" dirty="0"/>
          </a:p>
        </p:txBody>
      </p:sp>
    </p:spTree>
    <p:extLst>
      <p:ext uri="{BB962C8B-B14F-4D97-AF65-F5344CB8AC3E}">
        <p14:creationId xmlns:p14="http://schemas.microsoft.com/office/powerpoint/2010/main" val="137669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7A51-7CEC-FF7F-3512-0A7F7AB3F9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D1D41D-1498-1714-24AB-2FFD89C323A7}"/>
              </a:ext>
            </a:extLst>
          </p:cNvPr>
          <p:cNvSpPr>
            <a:spLocks noGrp="1"/>
          </p:cNvSpPr>
          <p:nvPr>
            <p:ph type="dt" sz="half" idx="10"/>
          </p:nvPr>
        </p:nvSpPr>
        <p:spPr/>
        <p:txBody>
          <a:bodyPr/>
          <a:lstStyle/>
          <a:p>
            <a:fld id="{83904BE9-A589-45F7-8136-ACB5AB14332C}" type="datetimeFigureOut">
              <a:rPr lang="en-US" smtClean="0"/>
              <a:t>11/4/2023</a:t>
            </a:fld>
            <a:endParaRPr lang="en-US"/>
          </a:p>
        </p:txBody>
      </p:sp>
      <p:sp>
        <p:nvSpPr>
          <p:cNvPr id="4" name="Footer Placeholder 3">
            <a:extLst>
              <a:ext uri="{FF2B5EF4-FFF2-40B4-BE49-F238E27FC236}">
                <a16:creationId xmlns:a16="http://schemas.microsoft.com/office/drawing/2014/main" id="{DEABC9BD-B0D8-5DE8-7164-FC30F6D3D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F3CEDC-21E6-A8C2-6223-7EB9CA1E2512}"/>
              </a:ext>
            </a:extLst>
          </p:cNvPr>
          <p:cNvSpPr>
            <a:spLocks noGrp="1"/>
          </p:cNvSpPr>
          <p:nvPr>
            <p:ph type="sldNum" sz="quarter" idx="12"/>
          </p:nvPr>
        </p:nvSpPr>
        <p:spPr/>
        <p:txBody>
          <a:bodyPr/>
          <a:lstStyle/>
          <a:p>
            <a:fld id="{FECDB223-34B3-4A2D-AB41-69328A57BB32}" type="slidenum">
              <a:rPr lang="en-US" smtClean="0"/>
              <a:t>‹#›</a:t>
            </a:fld>
            <a:endParaRPr lang="en-US"/>
          </a:p>
        </p:txBody>
      </p:sp>
    </p:spTree>
    <p:extLst>
      <p:ext uri="{BB962C8B-B14F-4D97-AF65-F5344CB8AC3E}">
        <p14:creationId xmlns:p14="http://schemas.microsoft.com/office/powerpoint/2010/main" val="3001209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id="{5C12FA75-A71D-B7C6-93AB-7D47D76A8943}"/>
              </a:ext>
            </a:extLst>
          </p:cNvPr>
          <p:cNvSpPr>
            <a:spLocks noGrp="1"/>
          </p:cNvSpPr>
          <p:nvPr>
            <p:ph type="dt" sz="half" idx="10"/>
          </p:nvPr>
        </p:nvSpPr>
        <p:spPr/>
        <p:txBody>
          <a:bodyPr/>
          <a:lstStyle>
            <a:lvl1pPr>
              <a:defRPr/>
            </a:lvl1pPr>
          </a:lstStyle>
          <a:p>
            <a:pPr>
              <a:defRPr/>
            </a:pPr>
            <a:fld id="{AE0C963C-C1DB-4AFD-9DDC-0691666BF49B}" type="datetime2">
              <a:rPr lang="en-US"/>
              <a:pPr>
                <a:defRPr/>
              </a:pPr>
              <a:t>Saturday, November 4, 2023</a:t>
            </a:fld>
            <a:endParaRPr lang="en-US" dirty="0"/>
          </a:p>
        </p:txBody>
      </p:sp>
      <p:sp>
        <p:nvSpPr>
          <p:cNvPr id="7" name="Footer Placeholder 4">
            <a:extLst>
              <a:ext uri="{FF2B5EF4-FFF2-40B4-BE49-F238E27FC236}">
                <a16:creationId xmlns:a16="http://schemas.microsoft.com/office/drawing/2014/main" id="{75159AF3-1E96-D3B4-09A0-F9D398FC9F2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762A4D7-205B-553B-D52C-907E3D9AFE65}"/>
              </a:ext>
            </a:extLst>
          </p:cNvPr>
          <p:cNvSpPr>
            <a:spLocks noGrp="1"/>
          </p:cNvSpPr>
          <p:nvPr>
            <p:ph type="sldNum" sz="quarter" idx="12"/>
          </p:nvPr>
        </p:nvSpPr>
        <p:spPr/>
        <p:txBody>
          <a:bodyPr/>
          <a:lstStyle>
            <a:lvl1pPr>
              <a:defRPr/>
            </a:lvl1pPr>
          </a:lstStyle>
          <a:p>
            <a:pPr>
              <a:defRPr/>
            </a:pPr>
            <a:fld id="{5EA37162-58BA-493B-8A66-2049F22FF0B8}" type="slidenum">
              <a:rPr lang="en-US"/>
              <a:pPr>
                <a:defRPr/>
              </a:pPr>
              <a:t>‹#›</a:t>
            </a:fld>
            <a:endParaRPr lang="en-US" dirty="0"/>
          </a:p>
        </p:txBody>
      </p:sp>
    </p:spTree>
    <p:extLst>
      <p:ext uri="{BB962C8B-B14F-4D97-AF65-F5344CB8AC3E}">
        <p14:creationId xmlns:p14="http://schemas.microsoft.com/office/powerpoint/2010/main" val="8028235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C323E8D-FAD8-8BC1-E197-C43C49D74991}"/>
              </a:ext>
            </a:extLst>
          </p:cNvPr>
          <p:cNvSpPr>
            <a:spLocks noGrp="1"/>
          </p:cNvSpPr>
          <p:nvPr>
            <p:ph type="dt" sz="half" idx="10"/>
          </p:nvPr>
        </p:nvSpPr>
        <p:spPr/>
        <p:txBody>
          <a:bodyPr/>
          <a:lstStyle>
            <a:lvl1pPr>
              <a:defRPr/>
            </a:lvl1pPr>
          </a:lstStyle>
          <a:p>
            <a:pPr>
              <a:defRPr/>
            </a:pPr>
            <a:fld id="{AE0C963C-C1DB-4AFD-9DDC-0691666BF49B}" type="datetime2">
              <a:rPr lang="en-US"/>
              <a:pPr>
                <a:defRPr/>
              </a:pPr>
              <a:t>Saturday, November 4, 2023</a:t>
            </a:fld>
            <a:endParaRPr lang="en-US" dirty="0"/>
          </a:p>
        </p:txBody>
      </p:sp>
      <p:sp>
        <p:nvSpPr>
          <p:cNvPr id="4" name="Footer Placeholder 4">
            <a:extLst>
              <a:ext uri="{FF2B5EF4-FFF2-40B4-BE49-F238E27FC236}">
                <a16:creationId xmlns:a16="http://schemas.microsoft.com/office/drawing/2014/main" id="{71C20A01-5CA0-37FA-3586-B5153889591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0AFE73A-78E1-21ED-28D5-966B868AA7C3}"/>
              </a:ext>
            </a:extLst>
          </p:cNvPr>
          <p:cNvSpPr>
            <a:spLocks noGrp="1"/>
          </p:cNvSpPr>
          <p:nvPr>
            <p:ph type="sldNum" sz="quarter" idx="12"/>
          </p:nvPr>
        </p:nvSpPr>
        <p:spPr/>
        <p:txBody>
          <a:bodyPr/>
          <a:lstStyle>
            <a:lvl1pPr>
              <a:defRPr/>
            </a:lvl1pPr>
          </a:lstStyle>
          <a:p>
            <a:pPr>
              <a:defRPr/>
            </a:pPr>
            <a:fld id="{9A4BA535-8923-4B56-8862-352A14E1C8BF}" type="slidenum">
              <a:rPr lang="en-US"/>
              <a:pPr>
                <a:defRPr/>
              </a:pPr>
              <a:t>‹#›</a:t>
            </a:fld>
            <a:endParaRPr lang="en-US" dirty="0"/>
          </a:p>
        </p:txBody>
      </p:sp>
    </p:spTree>
    <p:extLst>
      <p:ext uri="{BB962C8B-B14F-4D97-AF65-F5344CB8AC3E}">
        <p14:creationId xmlns:p14="http://schemas.microsoft.com/office/powerpoint/2010/main" val="40026186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CA9F681-5C67-6AC0-32AE-F4F63E930A67}"/>
              </a:ext>
            </a:extLst>
          </p:cNvPr>
          <p:cNvSpPr>
            <a:spLocks noGrp="1"/>
          </p:cNvSpPr>
          <p:nvPr>
            <p:ph type="dt" sz="half" idx="10"/>
          </p:nvPr>
        </p:nvSpPr>
        <p:spPr/>
        <p:txBody>
          <a:bodyPr/>
          <a:lstStyle>
            <a:lvl1pPr>
              <a:defRPr/>
            </a:lvl1pPr>
          </a:lstStyle>
          <a:p>
            <a:pPr>
              <a:defRPr/>
            </a:pPr>
            <a:fld id="{AE0C963C-C1DB-4AFD-9DDC-0691666BF49B}" type="datetime2">
              <a:rPr lang="en-US"/>
              <a:pPr>
                <a:defRPr/>
              </a:pPr>
              <a:t>Saturday, November 4, 2023</a:t>
            </a:fld>
            <a:endParaRPr lang="en-US" dirty="0"/>
          </a:p>
        </p:txBody>
      </p:sp>
      <p:sp>
        <p:nvSpPr>
          <p:cNvPr id="3" name="Footer Placeholder 4">
            <a:extLst>
              <a:ext uri="{FF2B5EF4-FFF2-40B4-BE49-F238E27FC236}">
                <a16:creationId xmlns:a16="http://schemas.microsoft.com/office/drawing/2014/main" id="{10C33DB6-C88D-5E90-8233-B8486ABD8F8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57D2479-B3FA-E7A9-7F82-AEC6421D536C}"/>
              </a:ext>
            </a:extLst>
          </p:cNvPr>
          <p:cNvSpPr>
            <a:spLocks noGrp="1"/>
          </p:cNvSpPr>
          <p:nvPr>
            <p:ph type="sldNum" sz="quarter" idx="12"/>
          </p:nvPr>
        </p:nvSpPr>
        <p:spPr/>
        <p:txBody>
          <a:bodyPr/>
          <a:lstStyle>
            <a:lvl1pPr>
              <a:defRPr/>
            </a:lvl1pPr>
          </a:lstStyle>
          <a:p>
            <a:pPr>
              <a:defRPr/>
            </a:pPr>
            <a:fld id="{17B77A93-0C4C-4720-A0B6-69444C1FBD07}" type="slidenum">
              <a:rPr lang="en-US"/>
              <a:pPr>
                <a:defRPr/>
              </a:pPr>
              <a:t>‹#›</a:t>
            </a:fld>
            <a:endParaRPr lang="en-US" dirty="0"/>
          </a:p>
        </p:txBody>
      </p:sp>
    </p:spTree>
    <p:extLst>
      <p:ext uri="{BB962C8B-B14F-4D97-AF65-F5344CB8AC3E}">
        <p14:creationId xmlns:p14="http://schemas.microsoft.com/office/powerpoint/2010/main" val="2658717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987425"/>
            <a:ext cx="3932237" cy="1894511"/>
          </a:xfrm>
        </p:spPr>
        <p:txBody>
          <a:bodyPr/>
          <a:lstStyle>
            <a:lvl1pPr>
              <a:lnSpc>
                <a:spcPct val="100000"/>
              </a:lnSpc>
              <a:defRPr sz="3200"/>
            </a:lvl1pPr>
          </a:lstStyle>
          <a:p>
            <a:r>
              <a:rPr lang="en-US"/>
              <a:t>Click to edit Master title style</a:t>
            </a:r>
            <a:endParaRPr lang="en-US" dirty="0"/>
          </a:p>
        </p:txBody>
      </p:sp>
      <p:sp>
        <p:nvSpPr>
          <p:cNvPr id="3" name="Content Placeholder 2"/>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BDEEA8B-F0D0-94F8-FC17-F3B6DC7A9D61}"/>
              </a:ext>
            </a:extLst>
          </p:cNvPr>
          <p:cNvSpPr>
            <a:spLocks noGrp="1"/>
          </p:cNvSpPr>
          <p:nvPr>
            <p:ph type="dt" sz="half" idx="10"/>
          </p:nvPr>
        </p:nvSpPr>
        <p:spPr/>
        <p:txBody>
          <a:bodyPr/>
          <a:lstStyle>
            <a:lvl1pPr>
              <a:defRPr/>
            </a:lvl1pPr>
          </a:lstStyle>
          <a:p>
            <a:pPr>
              <a:defRPr/>
            </a:pPr>
            <a:fld id="{AE0C963C-C1DB-4AFD-9DDC-0691666BF49B}" type="datetime2">
              <a:rPr lang="en-US"/>
              <a:pPr>
                <a:defRPr/>
              </a:pPr>
              <a:t>Saturday, November 4, 2023</a:t>
            </a:fld>
            <a:endParaRPr lang="en-US" dirty="0"/>
          </a:p>
        </p:txBody>
      </p:sp>
      <p:sp>
        <p:nvSpPr>
          <p:cNvPr id="6" name="Footer Placeholder 4">
            <a:extLst>
              <a:ext uri="{FF2B5EF4-FFF2-40B4-BE49-F238E27FC236}">
                <a16:creationId xmlns:a16="http://schemas.microsoft.com/office/drawing/2014/main" id="{5789AEF9-E2D2-95ED-2B1B-0AAF670238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60AECC9-1ACA-8198-60F2-4C36FF54B4C5}"/>
              </a:ext>
            </a:extLst>
          </p:cNvPr>
          <p:cNvSpPr>
            <a:spLocks noGrp="1"/>
          </p:cNvSpPr>
          <p:nvPr>
            <p:ph type="sldNum" sz="quarter" idx="12"/>
          </p:nvPr>
        </p:nvSpPr>
        <p:spPr/>
        <p:txBody>
          <a:bodyPr/>
          <a:lstStyle>
            <a:lvl1pPr>
              <a:defRPr/>
            </a:lvl1pPr>
          </a:lstStyle>
          <a:p>
            <a:pPr>
              <a:defRPr/>
            </a:pPr>
            <a:fld id="{6F18AADE-6F0E-4E22-B906-2730B19F07E3}" type="slidenum">
              <a:rPr lang="en-US"/>
              <a:pPr>
                <a:defRPr/>
              </a:pPr>
              <a:t>‹#›</a:t>
            </a:fld>
            <a:endParaRPr lang="en-US" dirty="0"/>
          </a:p>
        </p:txBody>
      </p:sp>
    </p:spTree>
    <p:extLst>
      <p:ext uri="{BB962C8B-B14F-4D97-AF65-F5344CB8AC3E}">
        <p14:creationId xmlns:p14="http://schemas.microsoft.com/office/powerpoint/2010/main" val="41007699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987552"/>
            <a:ext cx="3932237" cy="1892808"/>
          </a:xfrm>
        </p:spPr>
        <p:txBody>
          <a:bodyPr/>
          <a:lstStyle>
            <a:lvl1pPr>
              <a:defRPr sz="3200" baseline="0"/>
            </a:lvl1pPr>
          </a:lstStyle>
          <a:p>
            <a:r>
              <a:rPr lang="en-US"/>
              <a:t>Click to edit Master title style</a:t>
            </a:r>
            <a:endParaRPr lang="en-US" dirty="0"/>
          </a:p>
        </p:txBody>
      </p:sp>
      <p:sp>
        <p:nvSpPr>
          <p:cNvPr id="3" name="Picture Placeholder 2"/>
          <p:cNvSpPr>
            <a:spLocks noGrp="1"/>
          </p:cNvSpPr>
          <p:nvPr>
            <p:ph type="pic" idx="1"/>
          </p:nvPr>
        </p:nvSpPr>
        <p:spPr>
          <a:xfrm>
            <a:off x="5505319" y="987425"/>
            <a:ext cx="5833242"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3E234CD-C346-37A2-073F-C5541D4F4B4B}"/>
              </a:ext>
            </a:extLst>
          </p:cNvPr>
          <p:cNvSpPr>
            <a:spLocks noGrp="1"/>
          </p:cNvSpPr>
          <p:nvPr>
            <p:ph type="dt" sz="half" idx="10"/>
          </p:nvPr>
        </p:nvSpPr>
        <p:spPr/>
        <p:txBody>
          <a:bodyPr/>
          <a:lstStyle>
            <a:lvl1pPr>
              <a:defRPr/>
            </a:lvl1pPr>
          </a:lstStyle>
          <a:p>
            <a:pPr>
              <a:defRPr/>
            </a:pPr>
            <a:fld id="{AE0C963C-C1DB-4AFD-9DDC-0691666BF49B}" type="datetime2">
              <a:rPr lang="en-US"/>
              <a:pPr>
                <a:defRPr/>
              </a:pPr>
              <a:t>Saturday, November 4, 2023</a:t>
            </a:fld>
            <a:endParaRPr lang="en-US" dirty="0"/>
          </a:p>
        </p:txBody>
      </p:sp>
      <p:sp>
        <p:nvSpPr>
          <p:cNvPr id="6" name="Footer Placeholder 4">
            <a:extLst>
              <a:ext uri="{FF2B5EF4-FFF2-40B4-BE49-F238E27FC236}">
                <a16:creationId xmlns:a16="http://schemas.microsoft.com/office/drawing/2014/main" id="{833F3440-8EEF-3B79-4278-08E6DF9774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02C38C-0B8A-0BF5-B577-6029AE2C2840}"/>
              </a:ext>
            </a:extLst>
          </p:cNvPr>
          <p:cNvSpPr>
            <a:spLocks noGrp="1"/>
          </p:cNvSpPr>
          <p:nvPr>
            <p:ph type="sldNum" sz="quarter" idx="12"/>
          </p:nvPr>
        </p:nvSpPr>
        <p:spPr/>
        <p:txBody>
          <a:bodyPr/>
          <a:lstStyle>
            <a:lvl1pPr>
              <a:defRPr/>
            </a:lvl1pPr>
          </a:lstStyle>
          <a:p>
            <a:pPr>
              <a:defRPr/>
            </a:pPr>
            <a:fld id="{ED75DEEE-C36B-4C38-9401-D3CE290BE2F5}" type="slidenum">
              <a:rPr lang="en-US"/>
              <a:pPr>
                <a:defRPr/>
              </a:pPr>
              <a:t>‹#›</a:t>
            </a:fld>
            <a:endParaRPr lang="en-US" dirty="0"/>
          </a:p>
        </p:txBody>
      </p:sp>
    </p:spTree>
    <p:extLst>
      <p:ext uri="{BB962C8B-B14F-4D97-AF65-F5344CB8AC3E}">
        <p14:creationId xmlns:p14="http://schemas.microsoft.com/office/powerpoint/2010/main" val="2062543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87373-C72A-AC89-D7F7-223FD51066D0}"/>
              </a:ext>
            </a:extLst>
          </p:cNvPr>
          <p:cNvSpPr>
            <a:spLocks noGrp="1"/>
          </p:cNvSpPr>
          <p:nvPr>
            <p:ph type="dt" sz="half" idx="10"/>
          </p:nvPr>
        </p:nvSpPr>
        <p:spPr/>
        <p:txBody>
          <a:bodyPr/>
          <a:lstStyle>
            <a:lvl1pPr>
              <a:defRPr/>
            </a:lvl1pPr>
          </a:lstStyle>
          <a:p>
            <a:pPr>
              <a:defRPr/>
            </a:pPr>
            <a:fld id="{AE0C963C-C1DB-4AFD-9DDC-0691666BF49B}" type="datetime2">
              <a:rPr lang="en-US"/>
              <a:pPr>
                <a:defRPr/>
              </a:pPr>
              <a:t>Saturday, November 4, 2023</a:t>
            </a:fld>
            <a:endParaRPr lang="en-US" dirty="0"/>
          </a:p>
        </p:txBody>
      </p:sp>
      <p:sp>
        <p:nvSpPr>
          <p:cNvPr id="5" name="Footer Placeholder 4">
            <a:extLst>
              <a:ext uri="{FF2B5EF4-FFF2-40B4-BE49-F238E27FC236}">
                <a16:creationId xmlns:a16="http://schemas.microsoft.com/office/drawing/2014/main" id="{F83A5DA8-A7F5-9350-5E55-B84B642146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3F4779-966D-C1BB-A9E8-9958FDD3DE93}"/>
              </a:ext>
            </a:extLst>
          </p:cNvPr>
          <p:cNvSpPr>
            <a:spLocks noGrp="1"/>
          </p:cNvSpPr>
          <p:nvPr>
            <p:ph type="sldNum" sz="quarter" idx="12"/>
          </p:nvPr>
        </p:nvSpPr>
        <p:spPr/>
        <p:txBody>
          <a:bodyPr/>
          <a:lstStyle>
            <a:lvl1pPr>
              <a:defRPr/>
            </a:lvl1pPr>
          </a:lstStyle>
          <a:p>
            <a:pPr>
              <a:defRPr/>
            </a:pPr>
            <a:fld id="{E97FE2C6-D36C-433E-9D23-0AFC20EDDFD0}" type="slidenum">
              <a:rPr lang="en-US"/>
              <a:pPr>
                <a:defRPr/>
              </a:pPr>
              <a:t>‹#›</a:t>
            </a:fld>
            <a:endParaRPr lang="en-US" dirty="0"/>
          </a:p>
        </p:txBody>
      </p:sp>
    </p:spTree>
    <p:extLst>
      <p:ext uri="{BB962C8B-B14F-4D97-AF65-F5344CB8AC3E}">
        <p14:creationId xmlns:p14="http://schemas.microsoft.com/office/powerpoint/2010/main" val="2456334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BEF4465-C94A-5970-90FB-055FCF983C1A}"/>
              </a:ext>
            </a:extLst>
          </p:cNvPr>
          <p:cNvSpPr>
            <a:spLocks noGrp="1"/>
          </p:cNvSpPr>
          <p:nvPr>
            <p:ph type="dt" sz="half" idx="10"/>
          </p:nvPr>
        </p:nvSpPr>
        <p:spPr/>
        <p:txBody>
          <a:bodyPr/>
          <a:lstStyle>
            <a:lvl1pPr>
              <a:defRPr/>
            </a:lvl1pPr>
          </a:lstStyle>
          <a:p>
            <a:pPr>
              <a:defRPr/>
            </a:pPr>
            <a:fld id="{AE0C963C-C1DB-4AFD-9DDC-0691666BF49B}" type="datetime2">
              <a:rPr lang="en-US"/>
              <a:pPr>
                <a:defRPr/>
              </a:pPr>
              <a:t>Saturday, November 4, 2023</a:t>
            </a:fld>
            <a:endParaRPr lang="en-US" dirty="0"/>
          </a:p>
        </p:txBody>
      </p:sp>
      <p:sp>
        <p:nvSpPr>
          <p:cNvPr id="5" name="Footer Placeholder 4">
            <a:extLst>
              <a:ext uri="{FF2B5EF4-FFF2-40B4-BE49-F238E27FC236}">
                <a16:creationId xmlns:a16="http://schemas.microsoft.com/office/drawing/2014/main" id="{377C27A9-09E7-9E1E-E0EC-E611BEF92C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0B05B3-8226-5FF8-678F-55424532A06D}"/>
              </a:ext>
            </a:extLst>
          </p:cNvPr>
          <p:cNvSpPr>
            <a:spLocks noGrp="1"/>
          </p:cNvSpPr>
          <p:nvPr>
            <p:ph type="sldNum" sz="quarter" idx="12"/>
          </p:nvPr>
        </p:nvSpPr>
        <p:spPr/>
        <p:txBody>
          <a:bodyPr/>
          <a:lstStyle>
            <a:lvl1pPr>
              <a:defRPr/>
            </a:lvl1pPr>
          </a:lstStyle>
          <a:p>
            <a:pPr>
              <a:defRPr/>
            </a:pPr>
            <a:fld id="{9D9DE992-C00A-4269-A6C9-6110BC32E4A8}" type="slidenum">
              <a:rPr lang="en-US"/>
              <a:pPr>
                <a:defRPr/>
              </a:pPr>
              <a:t>‹#›</a:t>
            </a:fld>
            <a:endParaRPr lang="en-US" dirty="0"/>
          </a:p>
        </p:txBody>
      </p:sp>
    </p:spTree>
    <p:extLst>
      <p:ext uri="{BB962C8B-B14F-4D97-AF65-F5344CB8AC3E}">
        <p14:creationId xmlns:p14="http://schemas.microsoft.com/office/powerpoint/2010/main" val="11182813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2883A11-4F0E-2F8D-41D5-AA1BA9F520A8}"/>
              </a:ext>
            </a:extLst>
          </p:cNvPr>
          <p:cNvCxnSpPr>
            <a:cxnSpLocks/>
          </p:cNvCxnSpPr>
          <p:nvPr/>
        </p:nvCxnSpPr>
        <p:spPr>
          <a:xfrm>
            <a:off x="449263" y="4122738"/>
            <a:ext cx="1129347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93AE0A8B-8895-97E6-935C-B6FC0C57BD6A}"/>
              </a:ext>
            </a:extLst>
          </p:cNvPr>
          <p:cNvSpPr>
            <a:spLocks noGrp="1"/>
          </p:cNvSpPr>
          <p:nvPr>
            <p:ph type="ftr" sz="quarter" idx="10"/>
          </p:nvPr>
        </p:nvSpPr>
        <p:spPr/>
        <p:txBody>
          <a:bodyPr/>
          <a:lstStyle>
            <a:lvl1pPr algn="l">
              <a:defRPr sz="900" cap="all" spc="200" baseline="0">
                <a:solidFill>
                  <a:schemeClr val="tx2">
                    <a:alpha val="55000"/>
                  </a:schemeClr>
                </a:solidFill>
              </a:defRPr>
            </a:lvl1pPr>
          </a:lstStyle>
          <a:p>
            <a:pPr>
              <a:defRPr/>
            </a:pPr>
            <a:r>
              <a:rPr lang="en-US"/>
              <a:t>Sample Footer Text</a:t>
            </a:r>
          </a:p>
        </p:txBody>
      </p:sp>
      <p:sp>
        <p:nvSpPr>
          <p:cNvPr id="6" name="Slide Number Placeholder 5">
            <a:extLst>
              <a:ext uri="{FF2B5EF4-FFF2-40B4-BE49-F238E27FC236}">
                <a16:creationId xmlns:a16="http://schemas.microsoft.com/office/drawing/2014/main" id="{A3699DF1-48B5-DCE7-3084-B18104634938}"/>
              </a:ext>
            </a:extLst>
          </p:cNvPr>
          <p:cNvSpPr>
            <a:spLocks noGrp="1"/>
          </p:cNvSpPr>
          <p:nvPr>
            <p:ph type="sldNum" sz="quarter" idx="11"/>
          </p:nvPr>
        </p:nvSpPr>
        <p:spPr/>
        <p:txBody>
          <a:bodyPr/>
          <a:lstStyle>
            <a:lvl1pPr algn="r">
              <a:defRPr sz="900">
                <a:solidFill>
                  <a:schemeClr val="tx2">
                    <a:alpha val="55000"/>
                  </a:schemeClr>
                </a:solidFill>
              </a:defRPr>
            </a:lvl1pPr>
          </a:lstStyle>
          <a:p>
            <a:pPr>
              <a:defRPr/>
            </a:pPr>
            <a:fld id="{EC44A9F3-0A0E-425A-BAB6-29084ECB45B0}" type="slidenum">
              <a:rPr lang="en-US"/>
              <a:pPr>
                <a:defRPr/>
              </a:pPr>
              <a:t>‹#›</a:t>
            </a:fld>
            <a:endParaRPr lang="en-US" dirty="0"/>
          </a:p>
        </p:txBody>
      </p:sp>
      <p:sp>
        <p:nvSpPr>
          <p:cNvPr id="7" name="Date Placeholder 3">
            <a:extLst>
              <a:ext uri="{FF2B5EF4-FFF2-40B4-BE49-F238E27FC236}">
                <a16:creationId xmlns:a16="http://schemas.microsoft.com/office/drawing/2014/main" id="{E2035D7D-685C-E750-E58D-7237BE3377B8}"/>
              </a:ext>
            </a:extLst>
          </p:cNvPr>
          <p:cNvSpPr>
            <a:spLocks noGrp="1"/>
          </p:cNvSpPr>
          <p:nvPr>
            <p:ph type="dt" sz="half" idx="12"/>
          </p:nvPr>
        </p:nvSpPr>
        <p:spPr/>
        <p:txBody>
          <a:bodyPr/>
          <a:lstStyle>
            <a:lvl1pPr>
              <a:defRPr sz="900" cap="all" spc="200" baseline="0">
                <a:solidFill>
                  <a:schemeClr val="tx1">
                    <a:alpha val="55000"/>
                  </a:schemeClr>
                </a:solidFill>
              </a:defRPr>
            </a:lvl1pPr>
          </a:lstStyle>
          <a:p>
            <a:pPr>
              <a:defRPr/>
            </a:pPr>
            <a:fld id="{8256C2ED-54A4-480D-B5C8-65C0D62359B9}" type="datetime2">
              <a:rPr lang="en-US"/>
              <a:pPr>
                <a:defRPr/>
              </a:pPr>
              <a:t>Saturday, November 4, 2023</a:t>
            </a:fld>
            <a:endParaRPr lang="en-US" dirty="0"/>
          </a:p>
        </p:txBody>
      </p:sp>
    </p:spTree>
    <p:extLst>
      <p:ext uri="{BB962C8B-B14F-4D97-AF65-F5344CB8AC3E}">
        <p14:creationId xmlns:p14="http://schemas.microsoft.com/office/powerpoint/2010/main" val="36847738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48056" y="1735200"/>
            <a:ext cx="11293200" cy="3783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41F9E7F9-0A6E-BD0E-06B2-19A1D1F2C35E}"/>
              </a:ext>
            </a:extLst>
          </p:cNvPr>
          <p:cNvSpPr>
            <a:spLocks noGrp="1"/>
          </p:cNvSpPr>
          <p:nvPr>
            <p:ph type="ftr" sz="quarter" idx="10"/>
          </p:nvPr>
        </p:nvSpPr>
        <p:spPr/>
        <p:txBody>
          <a:bodyPr/>
          <a:lstStyle>
            <a:lvl1pPr>
              <a:defRPr/>
            </a:lvl1pPr>
          </a:lstStyle>
          <a:p>
            <a:pPr>
              <a:defRPr/>
            </a:pPr>
            <a:r>
              <a:rPr lang="en-US"/>
              <a:t>Sample Footer Text</a:t>
            </a:r>
          </a:p>
        </p:txBody>
      </p:sp>
      <p:sp>
        <p:nvSpPr>
          <p:cNvPr id="5" name="Slide Number Placeholder 5">
            <a:extLst>
              <a:ext uri="{FF2B5EF4-FFF2-40B4-BE49-F238E27FC236}">
                <a16:creationId xmlns:a16="http://schemas.microsoft.com/office/drawing/2014/main" id="{85971085-6664-6D8B-0343-6DDBA256C7BF}"/>
              </a:ext>
            </a:extLst>
          </p:cNvPr>
          <p:cNvSpPr>
            <a:spLocks noGrp="1"/>
          </p:cNvSpPr>
          <p:nvPr>
            <p:ph type="sldNum" sz="quarter" idx="11"/>
          </p:nvPr>
        </p:nvSpPr>
        <p:spPr/>
        <p:txBody>
          <a:bodyPr/>
          <a:lstStyle>
            <a:lvl1pPr>
              <a:defRPr/>
            </a:lvl1pPr>
          </a:lstStyle>
          <a:p>
            <a:pPr>
              <a:defRPr/>
            </a:pPr>
            <a:fld id="{7F0336BC-6B1F-4865-88E5-7CA4F6D6E3D8}" type="slidenum">
              <a:rPr lang="en-US"/>
              <a:pPr>
                <a:defRPr/>
              </a:pPr>
              <a:t>‹#›</a:t>
            </a:fld>
            <a:endParaRPr lang="en-US" dirty="0"/>
          </a:p>
        </p:txBody>
      </p:sp>
      <p:sp>
        <p:nvSpPr>
          <p:cNvPr id="6" name="Date Placeholder 3">
            <a:extLst>
              <a:ext uri="{FF2B5EF4-FFF2-40B4-BE49-F238E27FC236}">
                <a16:creationId xmlns:a16="http://schemas.microsoft.com/office/drawing/2014/main" id="{B8AB1317-4A46-B25F-8538-2D299554E0E0}"/>
              </a:ext>
            </a:extLst>
          </p:cNvPr>
          <p:cNvSpPr>
            <a:spLocks noGrp="1"/>
          </p:cNvSpPr>
          <p:nvPr>
            <p:ph type="dt" sz="half" idx="12"/>
          </p:nvPr>
        </p:nvSpPr>
        <p:spPr/>
        <p:txBody>
          <a:bodyPr/>
          <a:lstStyle>
            <a:lvl1pPr>
              <a:defRPr/>
            </a:lvl1pPr>
          </a:lstStyle>
          <a:p>
            <a:pPr>
              <a:defRPr/>
            </a:pPr>
            <a:fld id="{8256C2ED-54A4-480D-B5C8-65C0D62359B9}" type="datetime2">
              <a:rPr lang="en-US"/>
              <a:pPr>
                <a:defRPr/>
              </a:pPr>
              <a:t>Saturday, November 4, 2023</a:t>
            </a:fld>
            <a:endParaRPr lang="en-US" dirty="0"/>
          </a:p>
        </p:txBody>
      </p:sp>
    </p:spTree>
    <p:extLst>
      <p:ext uri="{BB962C8B-B14F-4D97-AF65-F5344CB8AC3E}">
        <p14:creationId xmlns:p14="http://schemas.microsoft.com/office/powerpoint/2010/main" val="6043939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8EF3F4-2192-8BEE-4650-8C1B39ABAB07}"/>
              </a:ext>
            </a:extLst>
          </p:cNvPr>
          <p:cNvCxnSpPr>
            <a:cxnSpLocks/>
          </p:cNvCxnSpPr>
          <p:nvPr/>
        </p:nvCxnSpPr>
        <p:spPr>
          <a:xfrm>
            <a:off x="449263" y="4122738"/>
            <a:ext cx="1129347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4E89B3DD-FE70-6DA3-7022-E6D0CFBF6641}"/>
              </a:ext>
            </a:extLst>
          </p:cNvPr>
          <p:cNvSpPr>
            <a:spLocks noGrp="1"/>
          </p:cNvSpPr>
          <p:nvPr>
            <p:ph type="dt" sz="half" idx="10"/>
          </p:nvPr>
        </p:nvSpPr>
        <p:spPr>
          <a:xfrm>
            <a:off x="438150" y="6153150"/>
            <a:ext cx="3457575" cy="503238"/>
          </a:xfrm>
        </p:spPr>
        <p:txBody>
          <a:bodyPr/>
          <a:lstStyle>
            <a:lvl1pPr>
              <a:defRPr/>
            </a:lvl1pPr>
          </a:lstStyle>
          <a:p>
            <a:pPr>
              <a:defRPr/>
            </a:pPr>
            <a:fld id="{10EDCA73-0A86-4195-A787-75037827079D}" type="datetime2">
              <a:rPr lang="en-US"/>
              <a:pPr>
                <a:defRPr/>
              </a:pPr>
              <a:t>Saturday, November 4, 2023</a:t>
            </a:fld>
            <a:endParaRPr lang="en-US"/>
          </a:p>
        </p:txBody>
      </p:sp>
      <p:sp>
        <p:nvSpPr>
          <p:cNvPr id="6" name="Footer Placeholder 4">
            <a:extLst>
              <a:ext uri="{FF2B5EF4-FFF2-40B4-BE49-F238E27FC236}">
                <a16:creationId xmlns:a16="http://schemas.microsoft.com/office/drawing/2014/main" id="{8B151DDD-ED5D-25A4-853E-0CF389031354}"/>
              </a:ext>
            </a:extLst>
          </p:cNvPr>
          <p:cNvSpPr>
            <a:spLocks noGrp="1"/>
          </p:cNvSpPr>
          <p:nvPr>
            <p:ph type="ftr" sz="quarter" idx="11"/>
          </p:nvPr>
        </p:nvSpPr>
        <p:spPr/>
        <p:txBody>
          <a:bodyPr/>
          <a:lstStyle>
            <a:lvl1pPr>
              <a:defRPr/>
            </a:lvl1pPr>
          </a:lstStyle>
          <a:p>
            <a:pPr>
              <a:defRPr/>
            </a:pPr>
            <a:r>
              <a:rPr lang="en-US"/>
              <a:t>Sample Footer Text</a:t>
            </a:r>
          </a:p>
        </p:txBody>
      </p:sp>
      <p:sp>
        <p:nvSpPr>
          <p:cNvPr id="7" name="Slide Number Placeholder 5">
            <a:extLst>
              <a:ext uri="{FF2B5EF4-FFF2-40B4-BE49-F238E27FC236}">
                <a16:creationId xmlns:a16="http://schemas.microsoft.com/office/drawing/2014/main" id="{F3169DB1-139A-91B7-5F80-BDFB02D81DF2}"/>
              </a:ext>
            </a:extLst>
          </p:cNvPr>
          <p:cNvSpPr>
            <a:spLocks noGrp="1"/>
          </p:cNvSpPr>
          <p:nvPr>
            <p:ph type="sldNum" sz="quarter" idx="12"/>
          </p:nvPr>
        </p:nvSpPr>
        <p:spPr/>
        <p:txBody>
          <a:bodyPr rIns="219456"/>
          <a:lstStyle>
            <a:lvl1pPr>
              <a:defRPr/>
            </a:lvl1pPr>
          </a:lstStyle>
          <a:p>
            <a:pPr>
              <a:defRPr/>
            </a:pPr>
            <a:fld id="{8C570A35-B7DB-40C6-9067-9E5FD794D89F}" type="slidenum">
              <a:rPr lang="en-US"/>
              <a:pPr>
                <a:defRPr/>
              </a:pPr>
              <a:t>‹#›</a:t>
            </a:fld>
            <a:endParaRPr lang="en-US"/>
          </a:p>
        </p:txBody>
      </p:sp>
    </p:spTree>
    <p:extLst>
      <p:ext uri="{BB962C8B-B14F-4D97-AF65-F5344CB8AC3E}">
        <p14:creationId xmlns:p14="http://schemas.microsoft.com/office/powerpoint/2010/main" val="52080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D36FF4-5887-3559-4273-3F63E353AAB2}"/>
              </a:ext>
            </a:extLst>
          </p:cNvPr>
          <p:cNvSpPr>
            <a:spLocks noGrp="1"/>
          </p:cNvSpPr>
          <p:nvPr>
            <p:ph type="dt" sz="half" idx="10"/>
          </p:nvPr>
        </p:nvSpPr>
        <p:spPr/>
        <p:txBody>
          <a:bodyPr/>
          <a:lstStyle/>
          <a:p>
            <a:fld id="{83904BE9-A589-45F7-8136-ACB5AB14332C}" type="datetimeFigureOut">
              <a:rPr lang="en-US" smtClean="0"/>
              <a:t>11/4/2023</a:t>
            </a:fld>
            <a:endParaRPr lang="en-US"/>
          </a:p>
        </p:txBody>
      </p:sp>
      <p:sp>
        <p:nvSpPr>
          <p:cNvPr id="3" name="Footer Placeholder 2">
            <a:extLst>
              <a:ext uri="{FF2B5EF4-FFF2-40B4-BE49-F238E27FC236}">
                <a16:creationId xmlns:a16="http://schemas.microsoft.com/office/drawing/2014/main" id="{8213CD0B-097E-0311-726D-B57DAB1628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AA02DE-46DD-32E6-12DE-BD62804BC960}"/>
              </a:ext>
            </a:extLst>
          </p:cNvPr>
          <p:cNvSpPr>
            <a:spLocks noGrp="1"/>
          </p:cNvSpPr>
          <p:nvPr>
            <p:ph type="sldNum" sz="quarter" idx="12"/>
          </p:nvPr>
        </p:nvSpPr>
        <p:spPr/>
        <p:txBody>
          <a:bodyPr/>
          <a:lstStyle/>
          <a:p>
            <a:fld id="{FECDB223-34B3-4A2D-AB41-69328A57BB32}" type="slidenum">
              <a:rPr lang="en-US" smtClean="0"/>
              <a:t>‹#›</a:t>
            </a:fld>
            <a:endParaRPr lang="en-US"/>
          </a:p>
        </p:txBody>
      </p:sp>
    </p:spTree>
    <p:extLst>
      <p:ext uri="{BB962C8B-B14F-4D97-AF65-F5344CB8AC3E}">
        <p14:creationId xmlns:p14="http://schemas.microsoft.com/office/powerpoint/2010/main" val="4730863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C46C5A8-D3A3-6477-FEEA-563C8E843874}"/>
              </a:ext>
            </a:extLst>
          </p:cNvPr>
          <p:cNvSpPr>
            <a:spLocks noGrp="1"/>
          </p:cNvSpPr>
          <p:nvPr>
            <p:ph type="dt" sz="half" idx="10"/>
          </p:nvPr>
        </p:nvSpPr>
        <p:spPr>
          <a:xfrm>
            <a:off x="438150" y="6153150"/>
            <a:ext cx="3457575" cy="503238"/>
          </a:xfrm>
        </p:spPr>
        <p:txBody>
          <a:bodyPr/>
          <a:lstStyle>
            <a:lvl1pPr>
              <a:defRPr/>
            </a:lvl1pPr>
          </a:lstStyle>
          <a:p>
            <a:pPr>
              <a:defRPr/>
            </a:pPr>
            <a:fld id="{83C75374-B296-498E-A935-80631EA9020D}" type="datetime2">
              <a:rPr lang="en-US"/>
              <a:pPr>
                <a:defRPr/>
              </a:pPr>
              <a:t>Saturday, November 4, 2023</a:t>
            </a:fld>
            <a:endParaRPr lang="en-US"/>
          </a:p>
        </p:txBody>
      </p:sp>
      <p:sp>
        <p:nvSpPr>
          <p:cNvPr id="6" name="Footer Placeholder 5">
            <a:extLst>
              <a:ext uri="{FF2B5EF4-FFF2-40B4-BE49-F238E27FC236}">
                <a16:creationId xmlns:a16="http://schemas.microsoft.com/office/drawing/2014/main" id="{DF84B1AA-A7FA-99A6-3DD7-B7DEAD70E7ED}"/>
              </a:ext>
            </a:extLst>
          </p:cNvPr>
          <p:cNvSpPr>
            <a:spLocks noGrp="1"/>
          </p:cNvSpPr>
          <p:nvPr>
            <p:ph type="ftr" sz="quarter" idx="11"/>
          </p:nvPr>
        </p:nvSpPr>
        <p:spPr/>
        <p:txBody>
          <a:bodyPr/>
          <a:lstStyle>
            <a:lvl1pPr>
              <a:defRPr/>
            </a:lvl1pPr>
          </a:lstStyle>
          <a:p>
            <a:pPr>
              <a:defRPr/>
            </a:pPr>
            <a:r>
              <a:rPr lang="en-US"/>
              <a:t>Sample Footer Text</a:t>
            </a:r>
          </a:p>
        </p:txBody>
      </p:sp>
      <p:sp>
        <p:nvSpPr>
          <p:cNvPr id="7" name="Slide Number Placeholder 6">
            <a:extLst>
              <a:ext uri="{FF2B5EF4-FFF2-40B4-BE49-F238E27FC236}">
                <a16:creationId xmlns:a16="http://schemas.microsoft.com/office/drawing/2014/main" id="{B703DE20-5E1A-831C-2887-3D76E6553B89}"/>
              </a:ext>
            </a:extLst>
          </p:cNvPr>
          <p:cNvSpPr>
            <a:spLocks noGrp="1"/>
          </p:cNvSpPr>
          <p:nvPr>
            <p:ph type="sldNum" sz="quarter" idx="12"/>
          </p:nvPr>
        </p:nvSpPr>
        <p:spPr/>
        <p:txBody>
          <a:bodyPr rIns="219456"/>
          <a:lstStyle>
            <a:lvl1pPr>
              <a:defRPr/>
            </a:lvl1pPr>
          </a:lstStyle>
          <a:p>
            <a:pPr>
              <a:defRPr/>
            </a:pPr>
            <a:fld id="{CD44EEF4-86A3-4054-8F6E-0F3DB0DAB8C5}" type="slidenum">
              <a:rPr lang="en-US"/>
              <a:pPr>
                <a:defRPr/>
              </a:pPr>
              <a:t>‹#›</a:t>
            </a:fld>
            <a:endParaRPr lang="en-US"/>
          </a:p>
        </p:txBody>
      </p:sp>
    </p:spTree>
    <p:extLst>
      <p:ext uri="{BB962C8B-B14F-4D97-AF65-F5344CB8AC3E}">
        <p14:creationId xmlns:p14="http://schemas.microsoft.com/office/powerpoint/2010/main" val="1241586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8056" y="1774952"/>
            <a:ext cx="5431536" cy="612648"/>
          </a:xfrm>
        </p:spPr>
        <p:txBody>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360" y="1774952"/>
            <a:ext cx="5431536" cy="612648"/>
          </a:xfrm>
        </p:spPr>
        <p:txBody>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279B52B-E018-3AC6-3401-C7B26C5379F4}"/>
              </a:ext>
            </a:extLst>
          </p:cNvPr>
          <p:cNvSpPr>
            <a:spLocks noGrp="1"/>
          </p:cNvSpPr>
          <p:nvPr>
            <p:ph type="dt" sz="half" idx="10"/>
          </p:nvPr>
        </p:nvSpPr>
        <p:spPr>
          <a:xfrm>
            <a:off x="438150" y="6153150"/>
            <a:ext cx="3457575" cy="503238"/>
          </a:xfrm>
        </p:spPr>
        <p:txBody>
          <a:bodyPr/>
          <a:lstStyle>
            <a:lvl1pPr>
              <a:defRPr/>
            </a:lvl1pPr>
          </a:lstStyle>
          <a:p>
            <a:pPr>
              <a:defRPr/>
            </a:pPr>
            <a:fld id="{B098B728-214A-4ABC-8432-5B3A5A66A987}" type="datetime2">
              <a:rPr lang="en-US"/>
              <a:pPr>
                <a:defRPr/>
              </a:pPr>
              <a:t>Saturday, November 4, 2023</a:t>
            </a:fld>
            <a:endParaRPr lang="en-US" dirty="0"/>
          </a:p>
        </p:txBody>
      </p:sp>
      <p:sp>
        <p:nvSpPr>
          <p:cNvPr id="8" name="Footer Placeholder 7">
            <a:extLst>
              <a:ext uri="{FF2B5EF4-FFF2-40B4-BE49-F238E27FC236}">
                <a16:creationId xmlns:a16="http://schemas.microsoft.com/office/drawing/2014/main" id="{1F4BF586-7ECF-F4C6-E96A-1ACD44354E27}"/>
              </a:ext>
            </a:extLst>
          </p:cNvPr>
          <p:cNvSpPr>
            <a:spLocks noGrp="1"/>
          </p:cNvSpPr>
          <p:nvPr>
            <p:ph type="ftr" sz="quarter" idx="11"/>
          </p:nvPr>
        </p:nvSpPr>
        <p:spPr/>
        <p:txBody>
          <a:bodyPr/>
          <a:lstStyle>
            <a:lvl1pPr>
              <a:defRPr/>
            </a:lvl1pPr>
          </a:lstStyle>
          <a:p>
            <a:pPr>
              <a:defRPr/>
            </a:pPr>
            <a:r>
              <a:rPr lang="en-US"/>
              <a:t>Sample Footer Text</a:t>
            </a:r>
          </a:p>
        </p:txBody>
      </p:sp>
      <p:sp>
        <p:nvSpPr>
          <p:cNvPr id="9" name="Slide Number Placeholder 8">
            <a:extLst>
              <a:ext uri="{FF2B5EF4-FFF2-40B4-BE49-F238E27FC236}">
                <a16:creationId xmlns:a16="http://schemas.microsoft.com/office/drawing/2014/main" id="{4E21FC93-82A7-E123-CA6A-9C8F03D585F5}"/>
              </a:ext>
            </a:extLst>
          </p:cNvPr>
          <p:cNvSpPr>
            <a:spLocks noGrp="1"/>
          </p:cNvSpPr>
          <p:nvPr>
            <p:ph type="sldNum" sz="quarter" idx="12"/>
          </p:nvPr>
        </p:nvSpPr>
        <p:spPr/>
        <p:txBody>
          <a:bodyPr rIns="219456"/>
          <a:lstStyle>
            <a:lvl1pPr>
              <a:defRPr/>
            </a:lvl1pPr>
          </a:lstStyle>
          <a:p>
            <a:pPr>
              <a:defRPr/>
            </a:pPr>
            <a:fld id="{7EC6FBBC-AF1E-409F-A9F5-7319531F05DF}" type="slidenum">
              <a:rPr lang="en-US"/>
              <a:pPr>
                <a:defRPr/>
              </a:pPr>
              <a:t>‹#›</a:t>
            </a:fld>
            <a:endParaRPr lang="en-US"/>
          </a:p>
        </p:txBody>
      </p:sp>
    </p:spTree>
    <p:extLst>
      <p:ext uri="{BB962C8B-B14F-4D97-AF65-F5344CB8AC3E}">
        <p14:creationId xmlns:p14="http://schemas.microsoft.com/office/powerpoint/2010/main" val="2094227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8056" y="388800"/>
            <a:ext cx="11311128" cy="5559552"/>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D7C848-CD24-B9A8-6E6E-B2B9902338E4}"/>
              </a:ext>
            </a:extLst>
          </p:cNvPr>
          <p:cNvSpPr>
            <a:spLocks noGrp="1"/>
          </p:cNvSpPr>
          <p:nvPr>
            <p:ph type="dt" sz="half" idx="10"/>
          </p:nvPr>
        </p:nvSpPr>
        <p:spPr>
          <a:xfrm>
            <a:off x="438150" y="6153150"/>
            <a:ext cx="3457575" cy="503238"/>
          </a:xfrm>
        </p:spPr>
        <p:txBody>
          <a:bodyPr/>
          <a:lstStyle>
            <a:lvl1pPr>
              <a:defRPr/>
            </a:lvl1pPr>
          </a:lstStyle>
          <a:p>
            <a:pPr>
              <a:defRPr/>
            </a:pPr>
            <a:fld id="{015F02D0-6806-43AF-9888-2359BF40C204}" type="datetime2">
              <a:rPr lang="en-US"/>
              <a:pPr>
                <a:defRPr/>
              </a:pPr>
              <a:t>Saturday, November 4, 2023</a:t>
            </a:fld>
            <a:endParaRPr lang="en-US"/>
          </a:p>
        </p:txBody>
      </p:sp>
      <p:sp>
        <p:nvSpPr>
          <p:cNvPr id="4" name="Footer Placeholder 3">
            <a:extLst>
              <a:ext uri="{FF2B5EF4-FFF2-40B4-BE49-F238E27FC236}">
                <a16:creationId xmlns:a16="http://schemas.microsoft.com/office/drawing/2014/main" id="{B416C4E3-FC8F-D10E-823E-EFE31690C617}"/>
              </a:ext>
            </a:extLst>
          </p:cNvPr>
          <p:cNvSpPr>
            <a:spLocks noGrp="1"/>
          </p:cNvSpPr>
          <p:nvPr>
            <p:ph type="ftr" sz="quarter" idx="11"/>
          </p:nvPr>
        </p:nvSpPr>
        <p:spPr/>
        <p:txBody>
          <a:bodyPr/>
          <a:lstStyle>
            <a:lvl1pPr>
              <a:defRPr/>
            </a:lvl1pPr>
          </a:lstStyle>
          <a:p>
            <a:pPr>
              <a:defRPr/>
            </a:pPr>
            <a:r>
              <a:rPr lang="en-US"/>
              <a:t>Sample Footer Text</a:t>
            </a:r>
          </a:p>
        </p:txBody>
      </p:sp>
      <p:sp>
        <p:nvSpPr>
          <p:cNvPr id="5" name="Slide Number Placeholder 4">
            <a:extLst>
              <a:ext uri="{FF2B5EF4-FFF2-40B4-BE49-F238E27FC236}">
                <a16:creationId xmlns:a16="http://schemas.microsoft.com/office/drawing/2014/main" id="{B0F9A8B0-1D2A-4CBE-873D-F9493409A3D8}"/>
              </a:ext>
            </a:extLst>
          </p:cNvPr>
          <p:cNvSpPr>
            <a:spLocks noGrp="1"/>
          </p:cNvSpPr>
          <p:nvPr>
            <p:ph type="sldNum" sz="quarter" idx="12"/>
          </p:nvPr>
        </p:nvSpPr>
        <p:spPr/>
        <p:txBody>
          <a:bodyPr rIns="219456"/>
          <a:lstStyle>
            <a:lvl1pPr>
              <a:defRPr/>
            </a:lvl1pPr>
          </a:lstStyle>
          <a:p>
            <a:pPr>
              <a:defRPr/>
            </a:pPr>
            <a:fld id="{C1534C51-5839-41BE-BEA6-A569C17E5611}" type="slidenum">
              <a:rPr lang="en-US"/>
              <a:pPr>
                <a:defRPr/>
              </a:pPr>
              <a:t>‹#›</a:t>
            </a:fld>
            <a:endParaRPr lang="en-US"/>
          </a:p>
        </p:txBody>
      </p:sp>
    </p:spTree>
    <p:extLst>
      <p:ext uri="{BB962C8B-B14F-4D97-AF65-F5344CB8AC3E}">
        <p14:creationId xmlns:p14="http://schemas.microsoft.com/office/powerpoint/2010/main" val="27538169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C5E47-EDB1-0D75-FEF5-2AAF769EBE1B}"/>
              </a:ext>
            </a:extLst>
          </p:cNvPr>
          <p:cNvSpPr>
            <a:spLocks noGrp="1"/>
          </p:cNvSpPr>
          <p:nvPr>
            <p:ph type="dt" sz="half" idx="10"/>
          </p:nvPr>
        </p:nvSpPr>
        <p:spPr>
          <a:xfrm>
            <a:off x="438150" y="6153150"/>
            <a:ext cx="3457575" cy="503238"/>
          </a:xfrm>
        </p:spPr>
        <p:txBody>
          <a:bodyPr/>
          <a:lstStyle>
            <a:lvl1pPr>
              <a:defRPr/>
            </a:lvl1pPr>
          </a:lstStyle>
          <a:p>
            <a:pPr>
              <a:defRPr/>
            </a:pPr>
            <a:fld id="{8EE14D2D-B1AF-4197-82D6-FC1F8BD05681}" type="datetime2">
              <a:rPr lang="en-US"/>
              <a:pPr>
                <a:defRPr/>
              </a:pPr>
              <a:t>Saturday, November 4, 2023</a:t>
            </a:fld>
            <a:endParaRPr lang="en-US"/>
          </a:p>
        </p:txBody>
      </p:sp>
      <p:sp>
        <p:nvSpPr>
          <p:cNvPr id="3" name="Footer Placeholder 2">
            <a:extLst>
              <a:ext uri="{FF2B5EF4-FFF2-40B4-BE49-F238E27FC236}">
                <a16:creationId xmlns:a16="http://schemas.microsoft.com/office/drawing/2014/main" id="{47A826D0-1D06-C313-5A5D-58168C470423}"/>
              </a:ext>
            </a:extLst>
          </p:cNvPr>
          <p:cNvSpPr>
            <a:spLocks noGrp="1"/>
          </p:cNvSpPr>
          <p:nvPr>
            <p:ph type="ftr" sz="quarter" idx="11"/>
          </p:nvPr>
        </p:nvSpPr>
        <p:spPr/>
        <p:txBody>
          <a:bodyPr/>
          <a:lstStyle>
            <a:lvl1pPr>
              <a:defRPr/>
            </a:lvl1pPr>
          </a:lstStyle>
          <a:p>
            <a:pPr>
              <a:defRPr/>
            </a:pPr>
            <a:r>
              <a:rPr lang="en-US"/>
              <a:t>Sample Footer Text</a:t>
            </a:r>
          </a:p>
        </p:txBody>
      </p:sp>
      <p:sp>
        <p:nvSpPr>
          <p:cNvPr id="4" name="Slide Number Placeholder 3">
            <a:extLst>
              <a:ext uri="{FF2B5EF4-FFF2-40B4-BE49-F238E27FC236}">
                <a16:creationId xmlns:a16="http://schemas.microsoft.com/office/drawing/2014/main" id="{DAE217E2-8D81-1435-3B6A-167172B4B848}"/>
              </a:ext>
            </a:extLst>
          </p:cNvPr>
          <p:cNvSpPr>
            <a:spLocks noGrp="1"/>
          </p:cNvSpPr>
          <p:nvPr>
            <p:ph type="sldNum" sz="quarter" idx="12"/>
          </p:nvPr>
        </p:nvSpPr>
        <p:spPr/>
        <p:txBody>
          <a:bodyPr/>
          <a:lstStyle>
            <a:lvl1pPr>
              <a:defRPr/>
            </a:lvl1pPr>
          </a:lstStyle>
          <a:p>
            <a:pPr>
              <a:defRPr/>
            </a:pPr>
            <a:fld id="{BB5E7F4E-DA16-4FCF-B096-66FC1C3F20C4}" type="slidenum">
              <a:rPr lang="en-US"/>
              <a:pPr>
                <a:defRPr/>
              </a:pPr>
              <a:t>‹#›</a:t>
            </a:fld>
            <a:endParaRPr lang="en-US"/>
          </a:p>
        </p:txBody>
      </p:sp>
    </p:spTree>
    <p:extLst>
      <p:ext uri="{BB962C8B-B14F-4D97-AF65-F5344CB8AC3E}">
        <p14:creationId xmlns:p14="http://schemas.microsoft.com/office/powerpoint/2010/main" val="33994241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56" y="388800"/>
            <a:ext cx="3447288" cy="1069848"/>
          </a:xfrm>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8056" y="1733550"/>
            <a:ext cx="3447288" cy="4219194"/>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14DAB-6900-4B3A-100F-B76E5F97E440}"/>
              </a:ext>
            </a:extLst>
          </p:cNvPr>
          <p:cNvSpPr>
            <a:spLocks noGrp="1"/>
          </p:cNvSpPr>
          <p:nvPr>
            <p:ph type="dt" sz="half" idx="10"/>
          </p:nvPr>
        </p:nvSpPr>
        <p:spPr>
          <a:xfrm>
            <a:off x="438150" y="6153150"/>
            <a:ext cx="3457575" cy="503238"/>
          </a:xfrm>
        </p:spPr>
        <p:txBody>
          <a:bodyPr/>
          <a:lstStyle>
            <a:lvl1pPr>
              <a:defRPr/>
            </a:lvl1pPr>
          </a:lstStyle>
          <a:p>
            <a:pPr>
              <a:defRPr/>
            </a:pPr>
            <a:fld id="{98771CEB-9838-4245-91B8-EFBAFE2D8B44}" type="datetime2">
              <a:rPr lang="en-US"/>
              <a:pPr>
                <a:defRPr/>
              </a:pPr>
              <a:t>Saturday, November 4, 2023</a:t>
            </a:fld>
            <a:endParaRPr lang="en-US"/>
          </a:p>
        </p:txBody>
      </p:sp>
      <p:sp>
        <p:nvSpPr>
          <p:cNvPr id="6" name="Footer Placeholder 5">
            <a:extLst>
              <a:ext uri="{FF2B5EF4-FFF2-40B4-BE49-F238E27FC236}">
                <a16:creationId xmlns:a16="http://schemas.microsoft.com/office/drawing/2014/main" id="{30620583-42D7-633C-E221-6C6ED508E12E}"/>
              </a:ext>
            </a:extLst>
          </p:cNvPr>
          <p:cNvSpPr>
            <a:spLocks noGrp="1"/>
          </p:cNvSpPr>
          <p:nvPr>
            <p:ph type="ftr" sz="quarter" idx="11"/>
          </p:nvPr>
        </p:nvSpPr>
        <p:spPr/>
        <p:txBody>
          <a:bodyPr/>
          <a:lstStyle>
            <a:lvl1pPr>
              <a:defRPr/>
            </a:lvl1pPr>
          </a:lstStyle>
          <a:p>
            <a:pPr>
              <a:defRPr/>
            </a:pPr>
            <a:r>
              <a:rPr lang="en-US"/>
              <a:t>Sample Footer Text</a:t>
            </a:r>
          </a:p>
        </p:txBody>
      </p:sp>
      <p:sp>
        <p:nvSpPr>
          <p:cNvPr id="7" name="Slide Number Placeholder 6">
            <a:extLst>
              <a:ext uri="{FF2B5EF4-FFF2-40B4-BE49-F238E27FC236}">
                <a16:creationId xmlns:a16="http://schemas.microsoft.com/office/drawing/2014/main" id="{FFF3EE47-9E3D-A2AE-2D3C-9FA36BD02228}"/>
              </a:ext>
            </a:extLst>
          </p:cNvPr>
          <p:cNvSpPr>
            <a:spLocks noGrp="1"/>
          </p:cNvSpPr>
          <p:nvPr>
            <p:ph type="sldNum" sz="quarter" idx="12"/>
          </p:nvPr>
        </p:nvSpPr>
        <p:spPr/>
        <p:txBody>
          <a:bodyPr/>
          <a:lstStyle>
            <a:lvl1pPr>
              <a:defRPr/>
            </a:lvl1pPr>
          </a:lstStyle>
          <a:p>
            <a:pPr>
              <a:defRPr/>
            </a:pPr>
            <a:fld id="{D5EB725A-50D3-4655-86C3-997212DBABF1}" type="slidenum">
              <a:rPr lang="en-US"/>
              <a:pPr>
                <a:defRPr/>
              </a:pPr>
              <a:t>‹#›</a:t>
            </a:fld>
            <a:endParaRPr lang="en-US"/>
          </a:p>
        </p:txBody>
      </p:sp>
    </p:spTree>
    <p:extLst>
      <p:ext uri="{BB962C8B-B14F-4D97-AF65-F5344CB8AC3E}">
        <p14:creationId xmlns:p14="http://schemas.microsoft.com/office/powerpoint/2010/main" val="18304269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56" y="388800"/>
            <a:ext cx="3447288" cy="1069848"/>
          </a:xfrm>
        </p:spPr>
        <p:txBody>
          <a:bodyPr>
            <a:normAutofit/>
          </a:bodyPr>
          <a:lstStyle>
            <a:lvl1pPr>
              <a:defRPr sz="2800"/>
            </a:lvl1pPr>
          </a:lstStyle>
          <a:p>
            <a:r>
              <a:rPr lang="en-US"/>
              <a:t>Click to edit Master title style</a:t>
            </a:r>
            <a:endParaRPr lang="en-US" dirty="0"/>
          </a:p>
        </p:txBody>
      </p:sp>
      <p:sp>
        <p:nvSpPr>
          <p:cNvPr id="3" name="Picture Placeholder 2"/>
          <p:cNvSpPr>
            <a:spLocks noGrp="1"/>
          </p:cNvSpPr>
          <p:nvPr>
            <p:ph type="pic" idx="1"/>
          </p:nvPr>
        </p:nvSpPr>
        <p:spPr>
          <a:xfrm>
            <a:off x="4370832" y="441324"/>
            <a:ext cx="7373112" cy="55114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8056" y="1735200"/>
            <a:ext cx="3447288" cy="4214750"/>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BF9160-8D27-CBDB-2372-C409E93E263C}"/>
              </a:ext>
            </a:extLst>
          </p:cNvPr>
          <p:cNvSpPr>
            <a:spLocks noGrp="1"/>
          </p:cNvSpPr>
          <p:nvPr>
            <p:ph type="dt" sz="half" idx="10"/>
          </p:nvPr>
        </p:nvSpPr>
        <p:spPr>
          <a:xfrm>
            <a:off x="438150" y="6153150"/>
            <a:ext cx="3457575" cy="503238"/>
          </a:xfrm>
        </p:spPr>
        <p:txBody>
          <a:bodyPr/>
          <a:lstStyle>
            <a:lvl1pPr>
              <a:defRPr/>
            </a:lvl1pPr>
          </a:lstStyle>
          <a:p>
            <a:pPr>
              <a:defRPr/>
            </a:pPr>
            <a:fld id="{51D3F6BF-A585-41F8-88DF-7E5D069F892A}" type="datetime2">
              <a:rPr lang="en-US"/>
              <a:pPr>
                <a:defRPr/>
              </a:pPr>
              <a:t>Saturday, November 4, 2023</a:t>
            </a:fld>
            <a:endParaRPr lang="en-US"/>
          </a:p>
        </p:txBody>
      </p:sp>
      <p:sp>
        <p:nvSpPr>
          <p:cNvPr id="6" name="Footer Placeholder 5">
            <a:extLst>
              <a:ext uri="{FF2B5EF4-FFF2-40B4-BE49-F238E27FC236}">
                <a16:creationId xmlns:a16="http://schemas.microsoft.com/office/drawing/2014/main" id="{16A0907B-C51C-5BEA-5D84-4E1006C7FEEF}"/>
              </a:ext>
            </a:extLst>
          </p:cNvPr>
          <p:cNvSpPr>
            <a:spLocks noGrp="1"/>
          </p:cNvSpPr>
          <p:nvPr>
            <p:ph type="ftr" sz="quarter" idx="11"/>
          </p:nvPr>
        </p:nvSpPr>
        <p:spPr/>
        <p:txBody>
          <a:bodyPr/>
          <a:lstStyle>
            <a:lvl1pPr>
              <a:defRPr/>
            </a:lvl1pPr>
          </a:lstStyle>
          <a:p>
            <a:pPr>
              <a:defRPr/>
            </a:pPr>
            <a:r>
              <a:rPr lang="en-US"/>
              <a:t>Sample Footer Text</a:t>
            </a:r>
          </a:p>
        </p:txBody>
      </p:sp>
      <p:sp>
        <p:nvSpPr>
          <p:cNvPr id="7" name="Slide Number Placeholder 6">
            <a:extLst>
              <a:ext uri="{FF2B5EF4-FFF2-40B4-BE49-F238E27FC236}">
                <a16:creationId xmlns:a16="http://schemas.microsoft.com/office/drawing/2014/main" id="{CCCBBCFF-AB98-CBBC-5A85-F8BBCAF71C14}"/>
              </a:ext>
            </a:extLst>
          </p:cNvPr>
          <p:cNvSpPr>
            <a:spLocks noGrp="1"/>
          </p:cNvSpPr>
          <p:nvPr>
            <p:ph type="sldNum" sz="quarter" idx="12"/>
          </p:nvPr>
        </p:nvSpPr>
        <p:spPr/>
        <p:txBody>
          <a:bodyPr/>
          <a:lstStyle>
            <a:lvl1pPr>
              <a:defRPr/>
            </a:lvl1pPr>
          </a:lstStyle>
          <a:p>
            <a:pPr>
              <a:defRPr/>
            </a:pPr>
            <a:fld id="{45EAE1E4-D81B-4D9E-8572-B0B3CBB24BD6}" type="slidenum">
              <a:rPr lang="en-US"/>
              <a:pPr>
                <a:defRPr/>
              </a:pPr>
              <a:t>‹#›</a:t>
            </a:fld>
            <a:endParaRPr lang="en-US"/>
          </a:p>
        </p:txBody>
      </p:sp>
    </p:spTree>
    <p:extLst>
      <p:ext uri="{BB962C8B-B14F-4D97-AF65-F5344CB8AC3E}">
        <p14:creationId xmlns:p14="http://schemas.microsoft.com/office/powerpoint/2010/main" val="16927284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74BB8DD-99EF-739D-2FAE-83AD769DE01F}"/>
              </a:ext>
            </a:extLst>
          </p:cNvPr>
          <p:cNvSpPr>
            <a:spLocks noGrp="1"/>
          </p:cNvSpPr>
          <p:nvPr>
            <p:ph type="dt" sz="half" idx="10"/>
          </p:nvPr>
        </p:nvSpPr>
        <p:spPr>
          <a:xfrm>
            <a:off x="438150" y="6153150"/>
            <a:ext cx="3457575" cy="503238"/>
          </a:xfrm>
        </p:spPr>
        <p:txBody>
          <a:bodyPr/>
          <a:lstStyle>
            <a:lvl1pPr>
              <a:defRPr/>
            </a:lvl1pPr>
          </a:lstStyle>
          <a:p>
            <a:pPr>
              <a:defRPr/>
            </a:pPr>
            <a:fld id="{53CF612A-4CB0-4F57-9A87-F049CECB184D}" type="datetime2">
              <a:rPr lang="en-US"/>
              <a:pPr>
                <a:defRPr/>
              </a:pPr>
              <a:t>Saturday, November 4, 2023</a:t>
            </a:fld>
            <a:endParaRPr lang="en-US"/>
          </a:p>
        </p:txBody>
      </p:sp>
      <p:sp>
        <p:nvSpPr>
          <p:cNvPr id="5" name="Footer Placeholder 4">
            <a:extLst>
              <a:ext uri="{FF2B5EF4-FFF2-40B4-BE49-F238E27FC236}">
                <a16:creationId xmlns:a16="http://schemas.microsoft.com/office/drawing/2014/main" id="{77389832-377B-6B4C-1799-2EE3A70476D4}"/>
              </a:ext>
            </a:extLst>
          </p:cNvPr>
          <p:cNvSpPr>
            <a:spLocks noGrp="1"/>
          </p:cNvSpPr>
          <p:nvPr>
            <p:ph type="ftr" sz="quarter" idx="11"/>
          </p:nvPr>
        </p:nvSpPr>
        <p:spPr/>
        <p:txBody>
          <a:bodyPr/>
          <a:lstStyle>
            <a:lvl1pPr>
              <a:defRPr/>
            </a:lvl1pPr>
          </a:lstStyle>
          <a:p>
            <a:pPr>
              <a:defRPr/>
            </a:pPr>
            <a:r>
              <a:rPr lang="en-US"/>
              <a:t>Sample Footer Text</a:t>
            </a:r>
          </a:p>
        </p:txBody>
      </p:sp>
      <p:sp>
        <p:nvSpPr>
          <p:cNvPr id="6" name="Slide Number Placeholder 5">
            <a:extLst>
              <a:ext uri="{FF2B5EF4-FFF2-40B4-BE49-F238E27FC236}">
                <a16:creationId xmlns:a16="http://schemas.microsoft.com/office/drawing/2014/main" id="{8F9EA2D6-B8A4-7D78-5A5C-CC494F811CA0}"/>
              </a:ext>
            </a:extLst>
          </p:cNvPr>
          <p:cNvSpPr>
            <a:spLocks noGrp="1"/>
          </p:cNvSpPr>
          <p:nvPr>
            <p:ph type="sldNum" sz="quarter" idx="12"/>
          </p:nvPr>
        </p:nvSpPr>
        <p:spPr/>
        <p:txBody>
          <a:bodyPr/>
          <a:lstStyle>
            <a:lvl1pPr>
              <a:defRPr/>
            </a:lvl1pPr>
          </a:lstStyle>
          <a:p>
            <a:pPr>
              <a:defRPr/>
            </a:pPr>
            <a:fld id="{ADCB588B-71C2-45A0-9900-B3BEFAFAD4FD}" type="slidenum">
              <a:rPr lang="en-US"/>
              <a:pPr>
                <a:defRPr/>
              </a:pPr>
              <a:t>‹#›</a:t>
            </a:fld>
            <a:endParaRPr lang="en-US"/>
          </a:p>
        </p:txBody>
      </p:sp>
    </p:spTree>
    <p:extLst>
      <p:ext uri="{BB962C8B-B14F-4D97-AF65-F5344CB8AC3E}">
        <p14:creationId xmlns:p14="http://schemas.microsoft.com/office/powerpoint/2010/main" val="31318445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A8736AC-CF42-B5EA-895D-5AC4D03287C6}"/>
              </a:ext>
            </a:extLst>
          </p:cNvPr>
          <p:cNvSpPr>
            <a:spLocks noGrp="1"/>
          </p:cNvSpPr>
          <p:nvPr>
            <p:ph type="dt" sz="half" idx="10"/>
          </p:nvPr>
        </p:nvSpPr>
        <p:spPr>
          <a:xfrm>
            <a:off x="438150" y="6153150"/>
            <a:ext cx="3457575" cy="503238"/>
          </a:xfrm>
        </p:spPr>
        <p:txBody>
          <a:bodyPr/>
          <a:lstStyle>
            <a:lvl1pPr>
              <a:defRPr/>
            </a:lvl1pPr>
          </a:lstStyle>
          <a:p>
            <a:pPr>
              <a:defRPr/>
            </a:pPr>
            <a:fld id="{8F397F40-C8F7-4897-A6B8-241042F913A9}" type="datetime2">
              <a:rPr lang="en-US"/>
              <a:pPr>
                <a:defRPr/>
              </a:pPr>
              <a:t>Saturday, November 4, 2023</a:t>
            </a:fld>
            <a:endParaRPr lang="en-US"/>
          </a:p>
        </p:txBody>
      </p:sp>
      <p:sp>
        <p:nvSpPr>
          <p:cNvPr id="5" name="Footer Placeholder 4">
            <a:extLst>
              <a:ext uri="{FF2B5EF4-FFF2-40B4-BE49-F238E27FC236}">
                <a16:creationId xmlns:a16="http://schemas.microsoft.com/office/drawing/2014/main" id="{EBE9764D-D87C-3C32-4165-FD376EC12FD4}"/>
              </a:ext>
            </a:extLst>
          </p:cNvPr>
          <p:cNvSpPr>
            <a:spLocks noGrp="1"/>
          </p:cNvSpPr>
          <p:nvPr>
            <p:ph type="ftr" sz="quarter" idx="11"/>
          </p:nvPr>
        </p:nvSpPr>
        <p:spPr/>
        <p:txBody>
          <a:bodyPr/>
          <a:lstStyle>
            <a:lvl1pPr>
              <a:defRPr/>
            </a:lvl1pPr>
          </a:lstStyle>
          <a:p>
            <a:pPr>
              <a:defRPr/>
            </a:pPr>
            <a:r>
              <a:rPr lang="en-US"/>
              <a:t>Sample Footer Text</a:t>
            </a:r>
          </a:p>
        </p:txBody>
      </p:sp>
      <p:sp>
        <p:nvSpPr>
          <p:cNvPr id="6" name="Slide Number Placeholder 5">
            <a:extLst>
              <a:ext uri="{FF2B5EF4-FFF2-40B4-BE49-F238E27FC236}">
                <a16:creationId xmlns:a16="http://schemas.microsoft.com/office/drawing/2014/main" id="{65145E07-333A-5A07-C947-02D4B6E1AEDC}"/>
              </a:ext>
            </a:extLst>
          </p:cNvPr>
          <p:cNvSpPr>
            <a:spLocks noGrp="1"/>
          </p:cNvSpPr>
          <p:nvPr>
            <p:ph type="sldNum" sz="quarter" idx="12"/>
          </p:nvPr>
        </p:nvSpPr>
        <p:spPr/>
        <p:txBody>
          <a:bodyPr/>
          <a:lstStyle>
            <a:lvl1pPr>
              <a:defRPr/>
            </a:lvl1pPr>
          </a:lstStyle>
          <a:p>
            <a:pPr>
              <a:defRPr/>
            </a:pPr>
            <a:fld id="{A040C7FB-CEFF-4EF9-93AF-9D0E3B5C1635}" type="slidenum">
              <a:rPr lang="en-US"/>
              <a:pPr>
                <a:defRPr/>
              </a:pPr>
              <a:t>‹#›</a:t>
            </a:fld>
            <a:endParaRPr lang="en-US"/>
          </a:p>
        </p:txBody>
      </p:sp>
    </p:spTree>
    <p:extLst>
      <p:ext uri="{BB962C8B-B14F-4D97-AF65-F5344CB8AC3E}">
        <p14:creationId xmlns:p14="http://schemas.microsoft.com/office/powerpoint/2010/main" val="27441619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62094C-54D1-42E5-9F08-FD2C99D9041E}"/>
              </a:ext>
            </a:extLst>
          </p:cNvPr>
          <p:cNvSpPr/>
          <p:nvPr/>
        </p:nvSpPr>
        <p:spPr>
          <a:xfrm>
            <a:off x="920834" y="1346946"/>
            <a:ext cx="102229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5A5B45F7-0B17-49D4-B76F-CFE08A858D08}"/>
              </a:ext>
            </a:extLst>
          </p:cNvPr>
          <p:cNvSpPr/>
          <p:nvPr/>
        </p:nvSpPr>
        <p:spPr>
          <a:xfrm>
            <a:off x="920834" y="4299696"/>
            <a:ext cx="102229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3071C64-1C43-470B-BF9C-8A5E1A1C4D56}"/>
              </a:ext>
            </a:extLst>
          </p:cNvPr>
          <p:cNvSpPr/>
          <p:nvPr/>
        </p:nvSpPr>
        <p:spPr>
          <a:xfrm>
            <a:off x="920834" y="1484779"/>
            <a:ext cx="10222992" cy="2743200"/>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12">
            <a:extLst>
              <a:ext uri="{FF2B5EF4-FFF2-40B4-BE49-F238E27FC236}">
                <a16:creationId xmlns:a16="http://schemas.microsoft.com/office/drawing/2014/main" id="{FFB2E3B9-74BE-4C15-908C-566D74CA63CD}"/>
              </a:ext>
            </a:extLst>
          </p:cNvPr>
          <p:cNvGrpSpPr>
            <a:grpSpLocks/>
          </p:cNvGrpSpPr>
          <p:nvPr/>
        </p:nvGrpSpPr>
        <p:grpSpPr bwMode="auto">
          <a:xfrm>
            <a:off x="9648825" y="4068763"/>
            <a:ext cx="1081088" cy="1081087"/>
            <a:chOff x="9685338" y="4460675"/>
            <a:chExt cx="1080904" cy="1080902"/>
          </a:xfrm>
        </p:grpSpPr>
        <p:sp>
          <p:nvSpPr>
            <p:cNvPr id="8" name="Oval 7">
              <a:extLst>
                <a:ext uri="{FF2B5EF4-FFF2-40B4-BE49-F238E27FC236}">
                  <a16:creationId xmlns:a16="http://schemas.microsoft.com/office/drawing/2014/main" id="{2269808A-B9DC-4028-B13A-C649D4BB9C8B}"/>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9" name="Oval 14">
              <a:extLst>
                <a:ext uri="{FF2B5EF4-FFF2-40B4-BE49-F238E27FC236}">
                  <a16:creationId xmlns:a16="http://schemas.microsoft.com/office/drawing/2014/main" id="{667AECF9-8F3A-4E99-926B-E1FFC711DE66}"/>
                </a:ext>
              </a:extLst>
            </p:cNvPr>
            <p:cNvSpPr>
              <a:spLocks noChangeArrowheads="1"/>
            </p:cNvSpPr>
            <p:nvPr/>
          </p:nvSpPr>
          <p:spPr bwMode="auto">
            <a:xfrm>
              <a:off x="9793429" y="4568765"/>
              <a:ext cx="864723" cy="864722"/>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ctrTitle"/>
          </p:nvPr>
        </p:nvSpPr>
        <p:spPr>
          <a:xfrm>
            <a:off x="1051560" y="1432223"/>
            <a:ext cx="9966960" cy="3035808"/>
          </a:xfrm>
        </p:spPr>
        <p:txBody>
          <a:bodyPr>
            <a:noAutofit/>
          </a:bodyPr>
          <a:lstStyle>
            <a:lvl1pPr algn="l">
              <a:lnSpc>
                <a:spcPct val="80000"/>
              </a:lnSpc>
              <a:defRPr sz="9600" cap="all" baseline="0">
                <a:blipFill dpi="0" rotWithShape="1">
                  <a:blip r:embed="rId3"/>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8FC472B8-9AEC-496A-BE32-1A47EEB0CF55}"/>
              </a:ext>
            </a:extLst>
          </p:cNvPr>
          <p:cNvSpPr>
            <a:spLocks noGrp="1"/>
          </p:cNvSpPr>
          <p:nvPr>
            <p:ph type="dt" sz="half" idx="10"/>
          </p:nvPr>
        </p:nvSpPr>
        <p:spPr/>
        <p:txBody>
          <a:bodyPr/>
          <a:lstStyle>
            <a:lvl1pPr>
              <a:defRPr/>
            </a:lvl1pPr>
          </a:lstStyle>
          <a:p>
            <a:pPr>
              <a:defRPr/>
            </a:pPr>
            <a:fld id="{B34384CC-AA10-4B2E-903E-E698B54B8375}" type="datetimeFigureOut">
              <a:rPr lang="en-US"/>
              <a:pPr>
                <a:defRPr/>
              </a:pPr>
              <a:t>11/4/2023</a:t>
            </a:fld>
            <a:endParaRPr lang="en-US"/>
          </a:p>
        </p:txBody>
      </p:sp>
      <p:sp>
        <p:nvSpPr>
          <p:cNvPr id="11" name="Footer Placeholder 4">
            <a:extLst>
              <a:ext uri="{FF2B5EF4-FFF2-40B4-BE49-F238E27FC236}">
                <a16:creationId xmlns:a16="http://schemas.microsoft.com/office/drawing/2014/main" id="{FC1AD73C-C83D-482C-8D94-FF2A843F79E1}"/>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052160D7-8877-4AF1-8E14-6C8D5B0C565B}"/>
              </a:ext>
            </a:extLst>
          </p:cNvPr>
          <p:cNvSpPr>
            <a:spLocks noGrp="1"/>
          </p:cNvSpPr>
          <p:nvPr>
            <p:ph type="sldNum" sz="quarter" idx="12"/>
          </p:nvPr>
        </p:nvSpPr>
        <p:spPr>
          <a:xfrm>
            <a:off x="9593263" y="4289425"/>
            <a:ext cx="1193800" cy="639763"/>
          </a:xfrm>
        </p:spPr>
        <p:txBody>
          <a:bodyPr/>
          <a:lstStyle>
            <a:lvl1pPr>
              <a:defRPr sz="2800"/>
            </a:lvl1pPr>
          </a:lstStyle>
          <a:p>
            <a:fld id="{B78265FD-EF74-4BE1-9C05-BF4CB2EBBD15}" type="slidenum">
              <a:rPr lang="en-US" altLang="en-US"/>
              <a:pPr/>
              <a:t>‹#›</a:t>
            </a:fld>
            <a:endParaRPr lang="en-US" altLang="en-US"/>
          </a:p>
        </p:txBody>
      </p:sp>
    </p:spTree>
    <p:extLst>
      <p:ext uri="{BB962C8B-B14F-4D97-AF65-F5344CB8AC3E}">
        <p14:creationId xmlns:p14="http://schemas.microsoft.com/office/powerpoint/2010/main" val="42827297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0544A6-C606-4BC7-A888-934F7A7AF895}"/>
              </a:ext>
            </a:extLst>
          </p:cNvPr>
          <p:cNvSpPr>
            <a:spLocks noGrp="1"/>
          </p:cNvSpPr>
          <p:nvPr>
            <p:ph type="dt" sz="half" idx="10"/>
          </p:nvPr>
        </p:nvSpPr>
        <p:spPr/>
        <p:txBody>
          <a:bodyPr/>
          <a:lstStyle>
            <a:lvl1pPr>
              <a:defRPr/>
            </a:lvl1pPr>
          </a:lstStyle>
          <a:p>
            <a:pPr>
              <a:defRPr/>
            </a:pPr>
            <a:fld id="{769D069E-FA36-401B-B099-5601496AED97}" type="datetimeFigureOut">
              <a:rPr lang="en-US"/>
              <a:pPr>
                <a:defRPr/>
              </a:pPr>
              <a:t>11/4/2023</a:t>
            </a:fld>
            <a:endParaRPr lang="en-US"/>
          </a:p>
        </p:txBody>
      </p:sp>
      <p:sp>
        <p:nvSpPr>
          <p:cNvPr id="5" name="Footer Placeholder 4">
            <a:extLst>
              <a:ext uri="{FF2B5EF4-FFF2-40B4-BE49-F238E27FC236}">
                <a16:creationId xmlns:a16="http://schemas.microsoft.com/office/drawing/2014/main" id="{D3C6B684-6A81-40C7-9CB6-894C5D6170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EFDB48-4260-4C2E-B55B-F996BD77868F}"/>
              </a:ext>
            </a:extLst>
          </p:cNvPr>
          <p:cNvSpPr>
            <a:spLocks noGrp="1"/>
          </p:cNvSpPr>
          <p:nvPr>
            <p:ph type="sldNum" sz="quarter" idx="12"/>
          </p:nvPr>
        </p:nvSpPr>
        <p:spPr/>
        <p:txBody>
          <a:bodyPr/>
          <a:lstStyle>
            <a:lvl1pPr>
              <a:defRPr/>
            </a:lvl1pPr>
          </a:lstStyle>
          <a:p>
            <a:fld id="{2459DF8A-29E1-453A-A142-1C0F922BB51E}" type="slidenum">
              <a:rPr lang="en-US" altLang="en-US"/>
              <a:pPr/>
              <a:t>‹#›</a:t>
            </a:fld>
            <a:endParaRPr lang="en-US" altLang="en-US"/>
          </a:p>
        </p:txBody>
      </p:sp>
    </p:spTree>
    <p:extLst>
      <p:ext uri="{BB962C8B-B14F-4D97-AF65-F5344CB8AC3E}">
        <p14:creationId xmlns:p14="http://schemas.microsoft.com/office/powerpoint/2010/main" val="293914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469B-E252-D894-15B7-13A0339DA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5B4E7D-6684-DF4B-92DF-2446AC9FD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50D123-8760-ED9D-8FAA-E596391B7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31C681-F050-BEE8-0C1F-678CC8E3FA8E}"/>
              </a:ext>
            </a:extLst>
          </p:cNvPr>
          <p:cNvSpPr>
            <a:spLocks noGrp="1"/>
          </p:cNvSpPr>
          <p:nvPr>
            <p:ph type="dt" sz="half" idx="10"/>
          </p:nvPr>
        </p:nvSpPr>
        <p:spPr/>
        <p:txBody>
          <a:bodyPr/>
          <a:lstStyle/>
          <a:p>
            <a:fld id="{83904BE9-A589-45F7-8136-ACB5AB14332C}" type="datetimeFigureOut">
              <a:rPr lang="en-US" smtClean="0"/>
              <a:t>11/4/2023</a:t>
            </a:fld>
            <a:endParaRPr lang="en-US"/>
          </a:p>
        </p:txBody>
      </p:sp>
      <p:sp>
        <p:nvSpPr>
          <p:cNvPr id="6" name="Footer Placeholder 5">
            <a:extLst>
              <a:ext uri="{FF2B5EF4-FFF2-40B4-BE49-F238E27FC236}">
                <a16:creationId xmlns:a16="http://schemas.microsoft.com/office/drawing/2014/main" id="{D1D5F3F7-F6B6-6B88-8ED5-21E115517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0C5CF-CBDE-2046-2A71-D9B4767EABC1}"/>
              </a:ext>
            </a:extLst>
          </p:cNvPr>
          <p:cNvSpPr>
            <a:spLocks noGrp="1"/>
          </p:cNvSpPr>
          <p:nvPr>
            <p:ph type="sldNum" sz="quarter" idx="12"/>
          </p:nvPr>
        </p:nvSpPr>
        <p:spPr/>
        <p:txBody>
          <a:bodyPr/>
          <a:lstStyle/>
          <a:p>
            <a:fld id="{FECDB223-34B3-4A2D-AB41-69328A57BB32}" type="slidenum">
              <a:rPr lang="en-US" smtClean="0"/>
              <a:t>‹#›</a:t>
            </a:fld>
            <a:endParaRPr lang="en-US"/>
          </a:p>
        </p:txBody>
      </p:sp>
    </p:spTree>
    <p:extLst>
      <p:ext uri="{BB962C8B-B14F-4D97-AF65-F5344CB8AC3E}">
        <p14:creationId xmlns:p14="http://schemas.microsoft.com/office/powerpoint/2010/main" val="11369454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AE3A5-FDBE-4AD4-9FF9-256117ACE497}"/>
              </a:ext>
            </a:extLst>
          </p:cNvPr>
          <p:cNvSpPr/>
          <p:nvPr/>
        </p:nvSpPr>
        <p:spPr>
          <a:xfrm>
            <a:off x="0" y="4917989"/>
            <a:ext cx="12192000" cy="1940010"/>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10">
            <a:extLst>
              <a:ext uri="{FF2B5EF4-FFF2-40B4-BE49-F238E27FC236}">
                <a16:creationId xmlns:a16="http://schemas.microsoft.com/office/drawing/2014/main" id="{DC01A80B-1FCF-4BD9-A4BA-ED3DDDD354AE}"/>
              </a:ext>
            </a:extLst>
          </p:cNvPr>
          <p:cNvGrpSpPr>
            <a:grpSpLocks/>
          </p:cNvGrpSpPr>
          <p:nvPr/>
        </p:nvGrpSpPr>
        <p:grpSpPr bwMode="auto">
          <a:xfrm>
            <a:off x="896938" y="2325688"/>
            <a:ext cx="1081087" cy="1081087"/>
            <a:chOff x="9685338" y="4460675"/>
            <a:chExt cx="1080904" cy="1080902"/>
          </a:xfrm>
        </p:grpSpPr>
        <p:sp>
          <p:nvSpPr>
            <p:cNvPr id="6" name="Oval 5">
              <a:extLst>
                <a:ext uri="{FF2B5EF4-FFF2-40B4-BE49-F238E27FC236}">
                  <a16:creationId xmlns:a16="http://schemas.microsoft.com/office/drawing/2014/main" id="{4F9E5C09-1988-418D-BC7B-264B51F526C6}"/>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7" name="Oval 12">
              <a:extLst>
                <a:ext uri="{FF2B5EF4-FFF2-40B4-BE49-F238E27FC236}">
                  <a16:creationId xmlns:a16="http://schemas.microsoft.com/office/drawing/2014/main" id="{F2133F98-1BD3-486A-B883-593F3DA1A58D}"/>
                </a:ext>
              </a:extLst>
            </p:cNvPr>
            <p:cNvSpPr>
              <a:spLocks noChangeArrowheads="1"/>
            </p:cNvSpPr>
            <p:nvPr/>
          </p:nvSpPr>
          <p:spPr bwMode="auto">
            <a:xfrm>
              <a:off x="9793429" y="4568765"/>
              <a:ext cx="864723" cy="864722"/>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title"/>
          </p:nvPr>
        </p:nvSpPr>
        <p:spPr>
          <a:xfrm>
            <a:off x="2167128" y="1225296"/>
            <a:ext cx="9281160" cy="3520440"/>
          </a:xfrm>
        </p:spPr>
        <p:txBody>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0D5D9019-61FB-42BF-B8D1-A244200262D1}"/>
              </a:ext>
            </a:extLst>
          </p:cNvPr>
          <p:cNvSpPr>
            <a:spLocks noGrp="1"/>
          </p:cNvSpPr>
          <p:nvPr>
            <p:ph type="dt" sz="half" idx="10"/>
          </p:nvPr>
        </p:nvSpPr>
        <p:spPr>
          <a:xfrm>
            <a:off x="8593138" y="6272213"/>
            <a:ext cx="2644775" cy="365125"/>
          </a:xfrm>
        </p:spPr>
        <p:txBody>
          <a:bodyPr/>
          <a:lstStyle>
            <a:lvl1pPr>
              <a:defRPr/>
            </a:lvl1pPr>
          </a:lstStyle>
          <a:p>
            <a:pPr>
              <a:defRPr/>
            </a:pPr>
            <a:fld id="{A5D75150-DA5F-4131-9659-A92DA67D7760}" type="datetimeFigureOut">
              <a:rPr lang="en-US"/>
              <a:pPr>
                <a:defRPr/>
              </a:pPr>
              <a:t>11/4/2023</a:t>
            </a:fld>
            <a:endParaRPr lang="en-US"/>
          </a:p>
        </p:txBody>
      </p:sp>
      <p:sp>
        <p:nvSpPr>
          <p:cNvPr id="9" name="Footer Placeholder 4">
            <a:extLst>
              <a:ext uri="{FF2B5EF4-FFF2-40B4-BE49-F238E27FC236}">
                <a16:creationId xmlns:a16="http://schemas.microsoft.com/office/drawing/2014/main" id="{DDCF351C-555C-4AB8-9FFA-AA46C0FFD093}"/>
              </a:ext>
            </a:extLst>
          </p:cNvPr>
          <p:cNvSpPr>
            <a:spLocks noGrp="1"/>
          </p:cNvSpPr>
          <p:nvPr>
            <p:ph type="ftr" sz="quarter" idx="11"/>
          </p:nvPr>
        </p:nvSpPr>
        <p:spPr>
          <a:xfrm>
            <a:off x="2182813" y="6272213"/>
            <a:ext cx="6327775" cy="365125"/>
          </a:xfr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B66728E9-771F-4B12-8B7B-D2C40917B52B}"/>
              </a:ext>
            </a:extLst>
          </p:cNvPr>
          <p:cNvSpPr>
            <a:spLocks noGrp="1"/>
          </p:cNvSpPr>
          <p:nvPr>
            <p:ph type="sldNum" sz="quarter" idx="12"/>
          </p:nvPr>
        </p:nvSpPr>
        <p:spPr>
          <a:xfrm>
            <a:off x="842963" y="2506663"/>
            <a:ext cx="1189037" cy="719137"/>
          </a:xfrm>
        </p:spPr>
        <p:txBody>
          <a:bodyPr/>
          <a:lstStyle>
            <a:lvl1pPr>
              <a:defRPr sz="2800"/>
            </a:lvl1pPr>
          </a:lstStyle>
          <a:p>
            <a:fld id="{A785105C-78C2-40C8-A2DE-2320BF3F6CE9}" type="slidenum">
              <a:rPr lang="en-US" altLang="en-US"/>
              <a:pPr/>
              <a:t>‹#›</a:t>
            </a:fld>
            <a:endParaRPr lang="en-US" altLang="en-US"/>
          </a:p>
        </p:txBody>
      </p:sp>
    </p:spTree>
    <p:extLst>
      <p:ext uri="{BB962C8B-B14F-4D97-AF65-F5344CB8AC3E}">
        <p14:creationId xmlns:p14="http://schemas.microsoft.com/office/powerpoint/2010/main" val="15370326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03FDBE9-B67B-443E-B6BA-B137C7FDBDEB}"/>
              </a:ext>
            </a:extLst>
          </p:cNvPr>
          <p:cNvSpPr>
            <a:spLocks noGrp="1"/>
          </p:cNvSpPr>
          <p:nvPr>
            <p:ph type="dt" sz="half" idx="10"/>
          </p:nvPr>
        </p:nvSpPr>
        <p:spPr/>
        <p:txBody>
          <a:bodyPr/>
          <a:lstStyle>
            <a:lvl1pPr>
              <a:defRPr/>
            </a:lvl1pPr>
          </a:lstStyle>
          <a:p>
            <a:pPr>
              <a:defRPr/>
            </a:pPr>
            <a:fld id="{E3052A5E-94AF-4DCE-A0A7-9D2257022D58}" type="datetimeFigureOut">
              <a:rPr lang="en-US"/>
              <a:pPr>
                <a:defRPr/>
              </a:pPr>
              <a:t>11/4/2023</a:t>
            </a:fld>
            <a:endParaRPr lang="en-US"/>
          </a:p>
        </p:txBody>
      </p:sp>
      <p:sp>
        <p:nvSpPr>
          <p:cNvPr id="6" name="Footer Placeholder 4">
            <a:extLst>
              <a:ext uri="{FF2B5EF4-FFF2-40B4-BE49-F238E27FC236}">
                <a16:creationId xmlns:a16="http://schemas.microsoft.com/office/drawing/2014/main" id="{C26B55FE-7CE0-4AE8-9171-3644EDC55A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67EAEB-FEEE-4BF3-A961-5D984268A5C4}"/>
              </a:ext>
            </a:extLst>
          </p:cNvPr>
          <p:cNvSpPr>
            <a:spLocks noGrp="1"/>
          </p:cNvSpPr>
          <p:nvPr>
            <p:ph type="sldNum" sz="quarter" idx="12"/>
          </p:nvPr>
        </p:nvSpPr>
        <p:spPr/>
        <p:txBody>
          <a:bodyPr/>
          <a:lstStyle>
            <a:lvl1pPr>
              <a:defRPr/>
            </a:lvl1pPr>
          </a:lstStyle>
          <a:p>
            <a:fld id="{8FFA3691-5AC9-4ABD-BDAD-91D3848189DB}" type="slidenum">
              <a:rPr lang="en-US" altLang="en-US"/>
              <a:pPr/>
              <a:t>‹#›</a:t>
            </a:fld>
            <a:endParaRPr lang="en-US" altLang="en-US"/>
          </a:p>
        </p:txBody>
      </p:sp>
    </p:spTree>
    <p:extLst>
      <p:ext uri="{BB962C8B-B14F-4D97-AF65-F5344CB8AC3E}">
        <p14:creationId xmlns:p14="http://schemas.microsoft.com/office/powerpoint/2010/main" val="18179334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CBB9EE6-95CE-46A9-882C-9DCD0BC311D4}"/>
              </a:ext>
            </a:extLst>
          </p:cNvPr>
          <p:cNvSpPr>
            <a:spLocks noGrp="1"/>
          </p:cNvSpPr>
          <p:nvPr>
            <p:ph type="dt" sz="half" idx="10"/>
          </p:nvPr>
        </p:nvSpPr>
        <p:spPr/>
        <p:txBody>
          <a:bodyPr/>
          <a:lstStyle>
            <a:lvl1pPr>
              <a:defRPr/>
            </a:lvl1pPr>
          </a:lstStyle>
          <a:p>
            <a:pPr>
              <a:defRPr/>
            </a:pPr>
            <a:fld id="{EC5FBF42-1B6D-4238-8D64-916EB1B2306F}" type="datetimeFigureOut">
              <a:rPr lang="en-US"/>
              <a:pPr>
                <a:defRPr/>
              </a:pPr>
              <a:t>11/4/2023</a:t>
            </a:fld>
            <a:endParaRPr lang="en-US"/>
          </a:p>
        </p:txBody>
      </p:sp>
      <p:sp>
        <p:nvSpPr>
          <p:cNvPr id="8" name="Footer Placeholder 4">
            <a:extLst>
              <a:ext uri="{FF2B5EF4-FFF2-40B4-BE49-F238E27FC236}">
                <a16:creationId xmlns:a16="http://schemas.microsoft.com/office/drawing/2014/main" id="{40CC11CC-75CD-414F-AADD-DC8A7A77E70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405D276-279F-43E9-A468-5A98FD70B038}"/>
              </a:ext>
            </a:extLst>
          </p:cNvPr>
          <p:cNvSpPr>
            <a:spLocks noGrp="1"/>
          </p:cNvSpPr>
          <p:nvPr>
            <p:ph type="sldNum" sz="quarter" idx="12"/>
          </p:nvPr>
        </p:nvSpPr>
        <p:spPr/>
        <p:txBody>
          <a:bodyPr/>
          <a:lstStyle>
            <a:lvl1pPr>
              <a:defRPr/>
            </a:lvl1pPr>
          </a:lstStyle>
          <a:p>
            <a:fld id="{B70B86AB-67E8-41F5-920C-B70B2A286B62}" type="slidenum">
              <a:rPr lang="en-US" altLang="en-US"/>
              <a:pPr/>
              <a:t>‹#›</a:t>
            </a:fld>
            <a:endParaRPr lang="en-US" altLang="en-US"/>
          </a:p>
        </p:txBody>
      </p:sp>
    </p:spTree>
    <p:extLst>
      <p:ext uri="{BB962C8B-B14F-4D97-AF65-F5344CB8AC3E}">
        <p14:creationId xmlns:p14="http://schemas.microsoft.com/office/powerpoint/2010/main" val="41983875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258362C-2347-46DE-9880-FACFF556A533}"/>
              </a:ext>
            </a:extLst>
          </p:cNvPr>
          <p:cNvSpPr>
            <a:spLocks noGrp="1"/>
          </p:cNvSpPr>
          <p:nvPr>
            <p:ph type="dt" sz="half" idx="10"/>
          </p:nvPr>
        </p:nvSpPr>
        <p:spPr/>
        <p:txBody>
          <a:bodyPr/>
          <a:lstStyle>
            <a:lvl1pPr>
              <a:defRPr/>
            </a:lvl1pPr>
          </a:lstStyle>
          <a:p>
            <a:pPr>
              <a:defRPr/>
            </a:pPr>
            <a:fld id="{72710AD7-3EAE-45E5-843D-6BF0A9968137}" type="datetimeFigureOut">
              <a:rPr lang="en-US"/>
              <a:pPr>
                <a:defRPr/>
              </a:pPr>
              <a:t>11/4/2023</a:t>
            </a:fld>
            <a:endParaRPr lang="en-US"/>
          </a:p>
        </p:txBody>
      </p:sp>
      <p:sp>
        <p:nvSpPr>
          <p:cNvPr id="4" name="Footer Placeholder 4">
            <a:extLst>
              <a:ext uri="{FF2B5EF4-FFF2-40B4-BE49-F238E27FC236}">
                <a16:creationId xmlns:a16="http://schemas.microsoft.com/office/drawing/2014/main" id="{22CCCA71-F59B-4C5A-9F80-6FF01E0DC0C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C1D37F1-97E1-4216-AE65-BEE71071E51B}"/>
              </a:ext>
            </a:extLst>
          </p:cNvPr>
          <p:cNvSpPr>
            <a:spLocks noGrp="1"/>
          </p:cNvSpPr>
          <p:nvPr>
            <p:ph type="sldNum" sz="quarter" idx="12"/>
          </p:nvPr>
        </p:nvSpPr>
        <p:spPr/>
        <p:txBody>
          <a:bodyPr/>
          <a:lstStyle>
            <a:lvl1pPr>
              <a:defRPr/>
            </a:lvl1pPr>
          </a:lstStyle>
          <a:p>
            <a:fld id="{9A180C1C-EC9A-49F8-8988-8337004106A5}" type="slidenum">
              <a:rPr lang="en-US" altLang="en-US"/>
              <a:pPr/>
              <a:t>‹#›</a:t>
            </a:fld>
            <a:endParaRPr lang="en-US" altLang="en-US"/>
          </a:p>
        </p:txBody>
      </p:sp>
    </p:spTree>
    <p:extLst>
      <p:ext uri="{BB962C8B-B14F-4D97-AF65-F5344CB8AC3E}">
        <p14:creationId xmlns:p14="http://schemas.microsoft.com/office/powerpoint/2010/main" val="17366975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954D33-6DF6-4709-AA63-D5335B54E937}"/>
              </a:ext>
            </a:extLst>
          </p:cNvPr>
          <p:cNvSpPr>
            <a:spLocks noGrp="1"/>
          </p:cNvSpPr>
          <p:nvPr>
            <p:ph type="dt" sz="half" idx="10"/>
          </p:nvPr>
        </p:nvSpPr>
        <p:spPr/>
        <p:txBody>
          <a:bodyPr/>
          <a:lstStyle>
            <a:lvl1pPr>
              <a:defRPr/>
            </a:lvl1pPr>
          </a:lstStyle>
          <a:p>
            <a:pPr>
              <a:defRPr/>
            </a:pPr>
            <a:fld id="{E19ADC0F-C398-461D-B0A9-FD39F5C89754}" type="datetimeFigureOut">
              <a:rPr lang="en-US"/>
              <a:pPr>
                <a:defRPr/>
              </a:pPr>
              <a:t>11/4/2023</a:t>
            </a:fld>
            <a:endParaRPr lang="en-US"/>
          </a:p>
        </p:txBody>
      </p:sp>
      <p:sp>
        <p:nvSpPr>
          <p:cNvPr id="3" name="Footer Placeholder 4">
            <a:extLst>
              <a:ext uri="{FF2B5EF4-FFF2-40B4-BE49-F238E27FC236}">
                <a16:creationId xmlns:a16="http://schemas.microsoft.com/office/drawing/2014/main" id="{146B5391-519C-4FF0-9C76-D4D326E2824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D1B118E-1B37-41E2-A761-6FE01BB2E96C}"/>
              </a:ext>
            </a:extLst>
          </p:cNvPr>
          <p:cNvSpPr>
            <a:spLocks noGrp="1"/>
          </p:cNvSpPr>
          <p:nvPr>
            <p:ph type="sldNum" sz="quarter" idx="12"/>
          </p:nvPr>
        </p:nvSpPr>
        <p:spPr/>
        <p:txBody>
          <a:bodyPr/>
          <a:lstStyle>
            <a:lvl1pPr>
              <a:defRPr/>
            </a:lvl1pPr>
          </a:lstStyle>
          <a:p>
            <a:fld id="{0063125C-0764-4138-A2AB-53E74047A5B8}" type="slidenum">
              <a:rPr lang="en-US" altLang="en-US"/>
              <a:pPr/>
              <a:t>‹#›</a:t>
            </a:fld>
            <a:endParaRPr lang="en-US" altLang="en-US"/>
          </a:p>
        </p:txBody>
      </p:sp>
    </p:spTree>
    <p:extLst>
      <p:ext uri="{BB962C8B-B14F-4D97-AF65-F5344CB8AC3E}">
        <p14:creationId xmlns:p14="http://schemas.microsoft.com/office/powerpoint/2010/main" val="27262722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2F8800-CEE7-469B-8778-06021B470B55}"/>
              </a:ext>
            </a:extLst>
          </p:cNvPr>
          <p:cNvSpPr/>
          <p:nvPr/>
        </p:nvSpPr>
        <p:spPr>
          <a:xfrm>
            <a:off x="8303740" y="0"/>
            <a:ext cx="388825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a:extLst>
              <a:ext uri="{FF2B5EF4-FFF2-40B4-BE49-F238E27FC236}">
                <a16:creationId xmlns:a16="http://schemas.microsoft.com/office/drawing/2014/main" id="{FD804DC5-3438-400F-81A1-34C7EB949AB7}"/>
              </a:ext>
            </a:extLst>
          </p:cNvPr>
          <p:cNvGrpSpPr>
            <a:grpSpLocks noChangeAspect="1"/>
          </p:cNvGrpSpPr>
          <p:nvPr/>
        </p:nvGrpSpPr>
        <p:grpSpPr bwMode="auto">
          <a:xfrm>
            <a:off x="11401425" y="6229350"/>
            <a:ext cx="457200" cy="457200"/>
            <a:chOff x="11361456" y="6195813"/>
            <a:chExt cx="548640" cy="548640"/>
          </a:xfrm>
        </p:grpSpPr>
        <p:sp>
          <p:nvSpPr>
            <p:cNvPr id="7" name="Oval 6">
              <a:extLst>
                <a:ext uri="{FF2B5EF4-FFF2-40B4-BE49-F238E27FC236}">
                  <a16:creationId xmlns:a16="http://schemas.microsoft.com/office/drawing/2014/main" id="{E7D970FF-4AC6-4D6D-805C-0B5E8697C1DC}"/>
                </a:ext>
              </a:extLst>
            </p:cNvPr>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2">
              <a:extLst>
                <a:ext uri="{FF2B5EF4-FFF2-40B4-BE49-F238E27FC236}">
                  <a16:creationId xmlns:a16="http://schemas.microsoft.com/office/drawing/2014/main" id="{007FF0BB-4399-4F73-B398-A97F8740EC3F}"/>
                </a:ext>
              </a:extLst>
            </p:cNvPr>
            <p:cNvSpPr>
              <a:spLocks noChangeArrowheads="1"/>
            </p:cNvSpPr>
            <p:nvPr/>
          </p:nvSpPr>
          <p:spPr bwMode="auto">
            <a:xfrm>
              <a:off x="11396488" y="6230844"/>
              <a:ext cx="478576" cy="478578"/>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title"/>
          </p:nvPr>
        </p:nvSpPr>
        <p:spPr>
          <a:xfrm>
            <a:off x="8549640" y="685800"/>
            <a:ext cx="3200400" cy="1737360"/>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C52FA903-06F1-4097-B50A-78B30D8BF208}"/>
              </a:ext>
            </a:extLst>
          </p:cNvPr>
          <p:cNvSpPr>
            <a:spLocks noGrp="1"/>
          </p:cNvSpPr>
          <p:nvPr>
            <p:ph type="dt" sz="half" idx="10"/>
          </p:nvPr>
        </p:nvSpPr>
        <p:spPr/>
        <p:txBody>
          <a:bodyPr/>
          <a:lstStyle>
            <a:lvl1pPr>
              <a:defRPr/>
            </a:lvl1pPr>
          </a:lstStyle>
          <a:p>
            <a:pPr>
              <a:defRPr/>
            </a:pPr>
            <a:fld id="{F50A409A-0112-4ED7-9427-A0B8F5D572E3}" type="datetimeFigureOut">
              <a:rPr lang="en-US"/>
              <a:pPr>
                <a:defRPr/>
              </a:pPr>
              <a:t>11/4/2023</a:t>
            </a:fld>
            <a:endParaRPr lang="en-US"/>
          </a:p>
        </p:txBody>
      </p:sp>
      <p:sp>
        <p:nvSpPr>
          <p:cNvPr id="10" name="Footer Placeholder 5">
            <a:extLst>
              <a:ext uri="{FF2B5EF4-FFF2-40B4-BE49-F238E27FC236}">
                <a16:creationId xmlns:a16="http://schemas.microsoft.com/office/drawing/2014/main" id="{7C3C4AF3-31EC-49E5-B523-9D8E098428A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6965E8A6-5925-43B3-BE07-AA4C21103357}"/>
              </a:ext>
            </a:extLst>
          </p:cNvPr>
          <p:cNvSpPr>
            <a:spLocks noGrp="1"/>
          </p:cNvSpPr>
          <p:nvPr>
            <p:ph type="sldNum" sz="quarter" idx="12"/>
          </p:nvPr>
        </p:nvSpPr>
        <p:spPr/>
        <p:txBody>
          <a:bodyPr/>
          <a:lstStyle>
            <a:lvl1pPr>
              <a:defRPr/>
            </a:lvl1pPr>
          </a:lstStyle>
          <a:p>
            <a:fld id="{F2F024CF-59E3-414C-9EA3-2F410677D1AD}" type="slidenum">
              <a:rPr lang="en-US" altLang="en-US"/>
              <a:pPr/>
              <a:t>‹#›</a:t>
            </a:fld>
            <a:endParaRPr lang="en-US" altLang="en-US"/>
          </a:p>
        </p:txBody>
      </p:sp>
    </p:spTree>
    <p:extLst>
      <p:ext uri="{BB962C8B-B14F-4D97-AF65-F5344CB8AC3E}">
        <p14:creationId xmlns:p14="http://schemas.microsoft.com/office/powerpoint/2010/main" val="4118652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4C481F-E82B-4CC4-BA3F-2C4AD83B34DE}"/>
              </a:ext>
            </a:extLst>
          </p:cNvPr>
          <p:cNvSpPr/>
          <p:nvPr/>
        </p:nvSpPr>
        <p:spPr>
          <a:xfrm>
            <a:off x="8303740" y="0"/>
            <a:ext cx="388825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a:extLst>
              <a:ext uri="{FF2B5EF4-FFF2-40B4-BE49-F238E27FC236}">
                <a16:creationId xmlns:a16="http://schemas.microsoft.com/office/drawing/2014/main" id="{DDEBEEFF-4229-44C2-B009-81C31207ED81}"/>
              </a:ext>
            </a:extLst>
          </p:cNvPr>
          <p:cNvGrpSpPr>
            <a:grpSpLocks noChangeAspect="1"/>
          </p:cNvGrpSpPr>
          <p:nvPr/>
        </p:nvGrpSpPr>
        <p:grpSpPr bwMode="auto">
          <a:xfrm>
            <a:off x="11401425" y="6229350"/>
            <a:ext cx="457200" cy="457200"/>
            <a:chOff x="11361456" y="6195813"/>
            <a:chExt cx="548640" cy="548640"/>
          </a:xfrm>
        </p:grpSpPr>
        <p:sp>
          <p:nvSpPr>
            <p:cNvPr id="7" name="Oval 6">
              <a:extLst>
                <a:ext uri="{FF2B5EF4-FFF2-40B4-BE49-F238E27FC236}">
                  <a16:creationId xmlns:a16="http://schemas.microsoft.com/office/drawing/2014/main" id="{75BD8F49-EEA7-4C06-BBF0-BB18A399621D}"/>
                </a:ext>
              </a:extLst>
            </p:cNvPr>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2">
              <a:extLst>
                <a:ext uri="{FF2B5EF4-FFF2-40B4-BE49-F238E27FC236}">
                  <a16:creationId xmlns:a16="http://schemas.microsoft.com/office/drawing/2014/main" id="{4EA42E0E-F6CD-4A5C-A0C0-9C1765620032}"/>
                </a:ext>
              </a:extLst>
            </p:cNvPr>
            <p:cNvSpPr>
              <a:spLocks noChangeArrowheads="1"/>
            </p:cNvSpPr>
            <p:nvPr/>
          </p:nvSpPr>
          <p:spPr bwMode="auto">
            <a:xfrm>
              <a:off x="11396488" y="6230844"/>
              <a:ext cx="478576" cy="478578"/>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title"/>
          </p:nvPr>
        </p:nvSpPr>
        <p:spPr>
          <a:xfrm>
            <a:off x="8549640" y="685800"/>
            <a:ext cx="3200400" cy="1737360"/>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0BDA77DA-341A-43C9-A3DD-8CD4845521DE}"/>
              </a:ext>
            </a:extLst>
          </p:cNvPr>
          <p:cNvSpPr>
            <a:spLocks noGrp="1"/>
          </p:cNvSpPr>
          <p:nvPr>
            <p:ph type="dt" sz="half" idx="10"/>
          </p:nvPr>
        </p:nvSpPr>
        <p:spPr/>
        <p:txBody>
          <a:bodyPr/>
          <a:lstStyle>
            <a:lvl1pPr>
              <a:defRPr/>
            </a:lvl1pPr>
          </a:lstStyle>
          <a:p>
            <a:pPr>
              <a:defRPr/>
            </a:pPr>
            <a:fld id="{01EABCA9-7230-4067-8D52-8F726EE87AB6}" type="datetimeFigureOut">
              <a:rPr lang="en-US"/>
              <a:pPr>
                <a:defRPr/>
              </a:pPr>
              <a:t>11/4/2023</a:t>
            </a:fld>
            <a:endParaRPr lang="en-US"/>
          </a:p>
        </p:txBody>
      </p:sp>
      <p:sp>
        <p:nvSpPr>
          <p:cNvPr id="10" name="Slide Number Placeholder 6">
            <a:extLst>
              <a:ext uri="{FF2B5EF4-FFF2-40B4-BE49-F238E27FC236}">
                <a16:creationId xmlns:a16="http://schemas.microsoft.com/office/drawing/2014/main" id="{9C3E5051-21CD-4EC9-82AA-CA0FA0CE4F32}"/>
              </a:ext>
            </a:extLst>
          </p:cNvPr>
          <p:cNvSpPr>
            <a:spLocks noGrp="1"/>
          </p:cNvSpPr>
          <p:nvPr>
            <p:ph type="sldNum" sz="quarter" idx="11"/>
          </p:nvPr>
        </p:nvSpPr>
        <p:spPr/>
        <p:txBody>
          <a:bodyPr/>
          <a:lstStyle>
            <a:lvl1pPr>
              <a:defRPr/>
            </a:lvl1pPr>
          </a:lstStyle>
          <a:p>
            <a:fld id="{ED5470F8-889C-4D80-A178-EE6077554284}" type="slidenum">
              <a:rPr lang="en-US" altLang="en-US"/>
              <a:pPr/>
              <a:t>‹#›</a:t>
            </a:fld>
            <a:endParaRPr lang="en-US" altLang="en-US"/>
          </a:p>
        </p:txBody>
      </p:sp>
    </p:spTree>
    <p:extLst>
      <p:ext uri="{BB962C8B-B14F-4D97-AF65-F5344CB8AC3E}">
        <p14:creationId xmlns:p14="http://schemas.microsoft.com/office/powerpoint/2010/main" val="24764361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427EF8B-4B80-46A8-8DAA-5F3725F400DD}"/>
              </a:ext>
            </a:extLst>
          </p:cNvPr>
          <p:cNvSpPr>
            <a:spLocks noGrp="1"/>
          </p:cNvSpPr>
          <p:nvPr>
            <p:ph type="dt" sz="half" idx="10"/>
          </p:nvPr>
        </p:nvSpPr>
        <p:spPr/>
        <p:txBody>
          <a:bodyPr/>
          <a:lstStyle>
            <a:lvl1pPr>
              <a:defRPr/>
            </a:lvl1pPr>
          </a:lstStyle>
          <a:p>
            <a:pPr>
              <a:defRPr/>
            </a:pPr>
            <a:fld id="{7C795BC4-90F6-4E7C-9156-658CDFE4F900}" type="datetimeFigureOut">
              <a:rPr lang="en-US"/>
              <a:pPr>
                <a:defRPr/>
              </a:pPr>
              <a:t>11/4/2023</a:t>
            </a:fld>
            <a:endParaRPr lang="en-US"/>
          </a:p>
        </p:txBody>
      </p:sp>
      <p:sp>
        <p:nvSpPr>
          <p:cNvPr id="5" name="Footer Placeholder 4">
            <a:extLst>
              <a:ext uri="{FF2B5EF4-FFF2-40B4-BE49-F238E27FC236}">
                <a16:creationId xmlns:a16="http://schemas.microsoft.com/office/drawing/2014/main" id="{4F1660F4-8189-4F5E-96AB-CAD20C208E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C4B139-A52D-468F-95EC-9988B9E3683E}"/>
              </a:ext>
            </a:extLst>
          </p:cNvPr>
          <p:cNvSpPr>
            <a:spLocks noGrp="1"/>
          </p:cNvSpPr>
          <p:nvPr>
            <p:ph type="sldNum" sz="quarter" idx="12"/>
          </p:nvPr>
        </p:nvSpPr>
        <p:spPr/>
        <p:txBody>
          <a:bodyPr/>
          <a:lstStyle>
            <a:lvl1pPr>
              <a:defRPr/>
            </a:lvl1pPr>
          </a:lstStyle>
          <a:p>
            <a:fld id="{8F5CB9A7-EFD8-4DD2-AC91-1D245BCCDAD8}" type="slidenum">
              <a:rPr lang="en-US" altLang="en-US"/>
              <a:pPr/>
              <a:t>‹#›</a:t>
            </a:fld>
            <a:endParaRPr lang="en-US" altLang="en-US"/>
          </a:p>
        </p:txBody>
      </p:sp>
    </p:spTree>
    <p:extLst>
      <p:ext uri="{BB962C8B-B14F-4D97-AF65-F5344CB8AC3E}">
        <p14:creationId xmlns:p14="http://schemas.microsoft.com/office/powerpoint/2010/main" val="21249333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ECB96A-3D3A-4F60-9E8F-2529B8AFA103}"/>
              </a:ext>
            </a:extLst>
          </p:cNvPr>
          <p:cNvSpPr>
            <a:spLocks noGrp="1"/>
          </p:cNvSpPr>
          <p:nvPr>
            <p:ph type="dt" sz="half" idx="10"/>
          </p:nvPr>
        </p:nvSpPr>
        <p:spPr/>
        <p:txBody>
          <a:bodyPr/>
          <a:lstStyle>
            <a:lvl1pPr>
              <a:defRPr/>
            </a:lvl1pPr>
          </a:lstStyle>
          <a:p>
            <a:pPr>
              <a:defRPr/>
            </a:pPr>
            <a:fld id="{15657561-DBC4-4C32-B54A-1A9495BA9979}" type="datetimeFigureOut">
              <a:rPr lang="en-US"/>
              <a:pPr>
                <a:defRPr/>
              </a:pPr>
              <a:t>11/4/2023</a:t>
            </a:fld>
            <a:endParaRPr lang="en-US"/>
          </a:p>
        </p:txBody>
      </p:sp>
      <p:sp>
        <p:nvSpPr>
          <p:cNvPr id="5" name="Footer Placeholder 4">
            <a:extLst>
              <a:ext uri="{FF2B5EF4-FFF2-40B4-BE49-F238E27FC236}">
                <a16:creationId xmlns:a16="http://schemas.microsoft.com/office/drawing/2014/main" id="{A0E3BE5F-7438-4B4D-851D-11B6CC63EE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9B0B66-3B58-4F7B-8790-40CD249E1ECB}"/>
              </a:ext>
            </a:extLst>
          </p:cNvPr>
          <p:cNvSpPr>
            <a:spLocks noGrp="1"/>
          </p:cNvSpPr>
          <p:nvPr>
            <p:ph type="sldNum" sz="quarter" idx="12"/>
          </p:nvPr>
        </p:nvSpPr>
        <p:spPr/>
        <p:txBody>
          <a:bodyPr/>
          <a:lstStyle>
            <a:lvl1pPr>
              <a:defRPr/>
            </a:lvl1pPr>
          </a:lstStyle>
          <a:p>
            <a:fld id="{025FF904-52B4-445D-B1F8-DA431B67E5F0}" type="slidenum">
              <a:rPr lang="en-US" altLang="en-US"/>
              <a:pPr/>
              <a:t>‹#›</a:t>
            </a:fld>
            <a:endParaRPr lang="en-US" altLang="en-US"/>
          </a:p>
        </p:txBody>
      </p:sp>
    </p:spTree>
    <p:extLst>
      <p:ext uri="{BB962C8B-B14F-4D97-AF65-F5344CB8AC3E}">
        <p14:creationId xmlns:p14="http://schemas.microsoft.com/office/powerpoint/2010/main" val="14812936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08173" y="914400"/>
            <a:ext cx="4192091" cy="3886200"/>
          </a:xfrm>
        </p:spPr>
        <p:txBody>
          <a:bodyPr/>
          <a:lstStyle>
            <a:lvl1pPr>
              <a:lnSpc>
                <a:spcPct val="80000"/>
              </a:lnSpc>
              <a:defRPr sz="45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97956" y="4953003"/>
            <a:ext cx="4202307" cy="990599"/>
          </a:xfrm>
        </p:spPr>
        <p:txBody>
          <a:bodyPr>
            <a:normAutofit/>
          </a:bodyPr>
          <a:lstStyle>
            <a:lvl1pPr marL="0" indent="0" algn="l">
              <a:spcBef>
                <a:spcPts val="0"/>
              </a:spcBef>
              <a:buNone/>
              <a:defRPr sz="1500">
                <a:solidFill>
                  <a:schemeClr val="accent1">
                    <a:lumMod val="20000"/>
                    <a:lumOff val="8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a:p>
        </p:txBody>
      </p:sp>
      <p:sp>
        <p:nvSpPr>
          <p:cNvPr id="14" name="Picture Placeholder 4"/>
          <p:cNvSpPr>
            <a:spLocks noGrp="1"/>
          </p:cNvSpPr>
          <p:nvPr>
            <p:ph type="pic" sz="quarter" idx="13"/>
          </p:nvPr>
        </p:nvSpPr>
        <p:spPr>
          <a:xfrm>
            <a:off x="5181363" y="228600"/>
            <a:ext cx="6783567" cy="5715000"/>
          </a:xfrm>
          <a:prstGeom prst="round1Rect">
            <a:avLst>
              <a:gd name="adj" fmla="val 5636"/>
            </a:avLst>
          </a:prstGeom>
          <a:solidFill>
            <a:schemeClr val="bg2"/>
          </a:solidFill>
        </p:spPr>
        <p:txBody>
          <a:bodyPr tIns="914400" rtlCol="0">
            <a:normAutofit/>
          </a:bodyPr>
          <a:lstStyle>
            <a:lvl1pPr marL="0" indent="0" algn="ctr">
              <a:buNone/>
              <a:defRPr/>
            </a:lvl1pPr>
          </a:lstStyle>
          <a:p>
            <a:pPr lvl="0"/>
            <a:r>
              <a:rPr lang="en-US" noProof="0"/>
              <a:t>Click icon to add picture</a:t>
            </a:r>
            <a:endParaRPr noProof="0"/>
          </a:p>
        </p:txBody>
      </p:sp>
      <p:sp>
        <p:nvSpPr>
          <p:cNvPr id="5" name="Date Placeholder 3">
            <a:extLst>
              <a:ext uri="{FF2B5EF4-FFF2-40B4-BE49-F238E27FC236}">
                <a16:creationId xmlns:a16="http://schemas.microsoft.com/office/drawing/2014/main" id="{625074F4-DB7F-49EB-A69C-EEE0225C5D30}"/>
              </a:ext>
            </a:extLst>
          </p:cNvPr>
          <p:cNvSpPr>
            <a:spLocks noGrp="1"/>
          </p:cNvSpPr>
          <p:nvPr>
            <p:ph type="dt" sz="half" idx="14"/>
          </p:nvPr>
        </p:nvSpPr>
        <p:spPr/>
        <p:txBody>
          <a:bodyPr/>
          <a:lstStyle>
            <a:lvl1pPr>
              <a:defRPr/>
            </a:lvl1pPr>
          </a:lstStyle>
          <a:p>
            <a:pPr>
              <a:defRPr/>
            </a:pPr>
            <a:fld id="{07B88608-055D-4E9B-88DB-3D006603ADF2}" type="datetimeFigureOut">
              <a:rPr lang="en-US"/>
              <a:pPr>
                <a:defRPr/>
              </a:pPr>
              <a:t>11/4/2023</a:t>
            </a:fld>
            <a:endParaRPr/>
          </a:p>
        </p:txBody>
      </p:sp>
      <p:sp>
        <p:nvSpPr>
          <p:cNvPr id="6" name="Footer Placeholder 4">
            <a:extLst>
              <a:ext uri="{FF2B5EF4-FFF2-40B4-BE49-F238E27FC236}">
                <a16:creationId xmlns:a16="http://schemas.microsoft.com/office/drawing/2014/main" id="{2DCE7DDE-FFEC-4350-A37D-CDF67CE403FF}"/>
              </a:ext>
            </a:extLst>
          </p:cNvPr>
          <p:cNvSpPr>
            <a:spLocks noGrp="1"/>
          </p:cNvSpPr>
          <p:nvPr>
            <p:ph type="ftr" sz="quarter" idx="15"/>
          </p:nvPr>
        </p:nvSpPr>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1D738308-AD4A-4A20-AF04-3EF1CFBB9647}"/>
              </a:ext>
            </a:extLst>
          </p:cNvPr>
          <p:cNvSpPr>
            <a:spLocks noGrp="1"/>
          </p:cNvSpPr>
          <p:nvPr>
            <p:ph type="sldNum" sz="quarter" idx="16"/>
          </p:nvPr>
        </p:nvSpPr>
        <p:spPr/>
        <p:txBody>
          <a:bodyPr/>
          <a:lstStyle>
            <a:lvl1pPr>
              <a:defRPr/>
            </a:lvl1pPr>
          </a:lstStyle>
          <a:p>
            <a:fld id="{9F9E5B90-5BCD-4459-AF31-0A1652765C7F}" type="slidenum">
              <a:rPr lang="en-US" altLang="en-US"/>
              <a:pPr/>
              <a:t>‹#›</a:t>
            </a:fld>
            <a:endParaRPr lang="en-US" altLang="en-US"/>
          </a:p>
        </p:txBody>
      </p:sp>
    </p:spTree>
    <p:extLst>
      <p:ext uri="{BB962C8B-B14F-4D97-AF65-F5344CB8AC3E}">
        <p14:creationId xmlns:p14="http://schemas.microsoft.com/office/powerpoint/2010/main" val="72903628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B7D0-0CF8-B0FA-4D44-BD87E2636F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B9AD21-E82C-C0E3-7E52-6C8573FFEC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5A5B1E-EBFF-607E-D3A9-FAD015A8F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E289B2-E988-B79D-C805-F643E8E186EF}"/>
              </a:ext>
            </a:extLst>
          </p:cNvPr>
          <p:cNvSpPr>
            <a:spLocks noGrp="1"/>
          </p:cNvSpPr>
          <p:nvPr>
            <p:ph type="dt" sz="half" idx="10"/>
          </p:nvPr>
        </p:nvSpPr>
        <p:spPr/>
        <p:txBody>
          <a:bodyPr/>
          <a:lstStyle/>
          <a:p>
            <a:fld id="{83904BE9-A589-45F7-8136-ACB5AB14332C}" type="datetimeFigureOut">
              <a:rPr lang="en-US" smtClean="0"/>
              <a:t>11/4/2023</a:t>
            </a:fld>
            <a:endParaRPr lang="en-US"/>
          </a:p>
        </p:txBody>
      </p:sp>
      <p:sp>
        <p:nvSpPr>
          <p:cNvPr id="6" name="Footer Placeholder 5">
            <a:extLst>
              <a:ext uri="{FF2B5EF4-FFF2-40B4-BE49-F238E27FC236}">
                <a16:creationId xmlns:a16="http://schemas.microsoft.com/office/drawing/2014/main" id="{CD7D6B82-36F9-608F-DC50-AF5ABA525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EE9EB-F673-A810-85BA-A9E673A91D5D}"/>
              </a:ext>
            </a:extLst>
          </p:cNvPr>
          <p:cNvSpPr>
            <a:spLocks noGrp="1"/>
          </p:cNvSpPr>
          <p:nvPr>
            <p:ph type="sldNum" sz="quarter" idx="12"/>
          </p:nvPr>
        </p:nvSpPr>
        <p:spPr/>
        <p:txBody>
          <a:bodyPr/>
          <a:lstStyle/>
          <a:p>
            <a:fld id="{FECDB223-34B3-4A2D-AB41-69328A57BB32}" type="slidenum">
              <a:rPr lang="en-US" smtClean="0"/>
              <a:t>‹#›</a:t>
            </a:fld>
            <a:endParaRPr lang="en-US"/>
          </a:p>
        </p:txBody>
      </p:sp>
    </p:spTree>
    <p:extLst>
      <p:ext uri="{BB962C8B-B14F-4D97-AF65-F5344CB8AC3E}">
        <p14:creationId xmlns:p14="http://schemas.microsoft.com/office/powerpoint/2010/main" val="36066841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F2AB60-3F8C-B205-0E32-B5E61218EA68}"/>
              </a:ext>
            </a:extLst>
          </p:cNvPr>
          <p:cNvSpPr>
            <a:spLocks noGrp="1"/>
          </p:cNvSpPr>
          <p:nvPr>
            <p:ph type="pic" sz="quarter" idx="13"/>
          </p:nvPr>
        </p:nvSpPr>
        <p:spPr>
          <a:xfrm>
            <a:off x="-1" y="0"/>
            <a:ext cx="12192000" cy="6858000"/>
          </a:xfrm>
          <a:custGeom>
            <a:avLst/>
            <a:gdLst>
              <a:gd name="connsiteX0" fmla="*/ 0 w 12188825"/>
              <a:gd name="connsiteY0" fmla="*/ 0 h 6858000"/>
              <a:gd name="connsiteX1" fmla="*/ 6080697 w 12188825"/>
              <a:gd name="connsiteY1" fmla="*/ 0 h 6858000"/>
              <a:gd name="connsiteX2" fmla="*/ 6080697 w 12188825"/>
              <a:gd name="connsiteY2" fmla="*/ 2898648 h 6858000"/>
              <a:gd name="connsiteX3" fmla="*/ 6108129 w 12188825"/>
              <a:gd name="connsiteY3" fmla="*/ 2898648 h 6858000"/>
              <a:gd name="connsiteX4" fmla="*/ 6108129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6080697" y="0"/>
                </a:lnTo>
                <a:lnTo>
                  <a:pt x="6080697" y="2898648"/>
                </a:lnTo>
                <a:lnTo>
                  <a:pt x="6108129" y="2898648"/>
                </a:lnTo>
                <a:lnTo>
                  <a:pt x="6108129"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6096" y="2743200"/>
            <a:ext cx="11359806" cy="1627632"/>
          </a:xfrm>
        </p:spPr>
        <p:txBody>
          <a:bodyPr anchor="b">
            <a:noAutofit/>
          </a:bodyPr>
          <a:lstStyle>
            <a:lvl1pPr algn="ctr">
              <a:lnSpc>
                <a:spcPct val="90000"/>
              </a:lnSpc>
              <a:defRPr sz="6600" b="0" cap="none" baseline="0">
                <a:solidFill>
                  <a:schemeClr val="accent2">
                    <a:lumMod val="20000"/>
                    <a:lumOff val="80000"/>
                  </a:schemeClr>
                </a:solidFill>
              </a:defRPr>
            </a:lvl1pPr>
          </a:lstStyle>
          <a:p>
            <a:r>
              <a:rPr lang="en-US" dirty="0"/>
              <a:t>CLICK T O EDIT MASTER TITLE STYLE</a:t>
            </a:r>
          </a:p>
        </p:txBody>
      </p:sp>
      <p:sp>
        <p:nvSpPr>
          <p:cNvPr id="3" name="Text Placeholder 2"/>
          <p:cNvSpPr>
            <a:spLocks noGrp="1"/>
          </p:cNvSpPr>
          <p:nvPr>
            <p:ph type="body" idx="1"/>
          </p:nvPr>
        </p:nvSpPr>
        <p:spPr>
          <a:xfrm>
            <a:off x="1381039" y="4901184"/>
            <a:ext cx="9429920"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C2E24B88-F571-25BB-4513-3A17217DC2E5}"/>
              </a:ext>
            </a:extLst>
          </p:cNvPr>
          <p:cNvSpPr/>
          <p:nvPr userDrawn="1"/>
        </p:nvSpPr>
        <p:spPr>
          <a:xfrm rot="5400000">
            <a:off x="4646675" y="1435605"/>
            <a:ext cx="2898648" cy="274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3459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7920640" y="0"/>
            <a:ext cx="4271360"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6" name="Straight Connector 5">
            <a:extLst>
              <a:ext uri="{FF2B5EF4-FFF2-40B4-BE49-F238E27FC236}">
                <a16:creationId xmlns:a16="http://schemas.microsoft.com/office/drawing/2014/main" id="{22AF402F-F8C6-E5B1-65C7-DFC0D8ED0878}"/>
              </a:ext>
            </a:extLst>
          </p:cNvPr>
          <p:cNvCxnSpPr>
            <a:cxnSpLocks/>
          </p:cNvCxnSpPr>
          <p:nvPr userDrawn="1"/>
        </p:nvCxnSpPr>
        <p:spPr>
          <a:xfrm>
            <a:off x="1522810" y="2743200"/>
            <a:ext cx="0" cy="411480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1829276" y="2743200"/>
            <a:ext cx="5103681" cy="215798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247" y="640080"/>
            <a:ext cx="6859786" cy="1700784"/>
          </a:xfrm>
        </p:spPr>
        <p:txBody>
          <a:bodyPr/>
          <a:lstStyle/>
          <a:p>
            <a:r>
              <a:rPr lang="en-US"/>
              <a:t>Click to edit Master title style</a:t>
            </a:r>
          </a:p>
        </p:txBody>
      </p:sp>
    </p:spTree>
    <p:extLst>
      <p:ext uri="{BB962C8B-B14F-4D97-AF65-F5344CB8AC3E}">
        <p14:creationId xmlns:p14="http://schemas.microsoft.com/office/powerpoint/2010/main" val="136707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lvl1pPr>
              <a:defRPr>
                <a:solidFill>
                  <a:schemeClr val="tx2">
                    <a:lumMod val="50000"/>
                  </a:schemeClr>
                </a:solidFill>
              </a:defRPr>
            </a:lvl1p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lvl1pPr>
              <a:defRPr>
                <a:solidFill>
                  <a:schemeClr val="tx2">
                    <a:lumMod val="50000"/>
                  </a:schemeClr>
                </a:solidFill>
              </a:defRPr>
            </a:lvl1p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1220978" y="2386584"/>
            <a:ext cx="9750043" cy="401421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EE196DA-ED88-0EDC-A28F-7426416C0CA5}"/>
              </a:ext>
            </a:extLst>
          </p:cNvPr>
          <p:cNvSpPr>
            <a:spLocks noGrp="1"/>
          </p:cNvSpPr>
          <p:nvPr>
            <p:ph type="title"/>
          </p:nvPr>
        </p:nvSpPr>
        <p:spPr>
          <a:xfrm>
            <a:off x="1220978" y="640080"/>
            <a:ext cx="9750043" cy="16256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08432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two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0" y="0"/>
            <a:ext cx="3356722"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4179896" y="2862072"/>
            <a:ext cx="7399423" cy="157276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4179896" y="640080"/>
            <a:ext cx="7399423" cy="1773936"/>
          </a:xfrm>
        </p:spPr>
        <p:txBody>
          <a:bodyPr anchor="t" anchorCtr="0"/>
          <a:lstStyle/>
          <a:p>
            <a:r>
              <a:rPr lang="en-US"/>
              <a:t>Click to edit Master title style</a:t>
            </a:r>
            <a:endParaRPr lang="en-US" dirty="0"/>
          </a:p>
        </p:txBody>
      </p:sp>
      <p:sp>
        <p:nvSpPr>
          <p:cNvPr id="2" name="Content Placeholder 8">
            <a:extLst>
              <a:ext uri="{FF2B5EF4-FFF2-40B4-BE49-F238E27FC236}">
                <a16:creationId xmlns:a16="http://schemas.microsoft.com/office/drawing/2014/main" id="{D5E17843-7672-6C71-1608-D794830CE89C}"/>
              </a:ext>
            </a:extLst>
          </p:cNvPr>
          <p:cNvSpPr>
            <a:spLocks noGrp="1"/>
          </p:cNvSpPr>
          <p:nvPr>
            <p:ph sz="quarter" idx="15"/>
          </p:nvPr>
        </p:nvSpPr>
        <p:spPr>
          <a:xfrm>
            <a:off x="4161604" y="4846320"/>
            <a:ext cx="7399423" cy="1170432"/>
          </a:xfrm>
        </p:spPr>
        <p:txBody>
          <a:bodyPr>
            <a:noAutofit/>
          </a:bodyPr>
          <a:lstStyle>
            <a:lvl1pPr>
              <a:spcBef>
                <a:spcPts val="1200"/>
              </a:spcBef>
              <a:defRPr sz="1200"/>
            </a:lvl1pPr>
            <a:lvl2pPr>
              <a:spcBef>
                <a:spcPts val="1200"/>
              </a:spcBef>
              <a:defRPr sz="1200"/>
            </a:lvl2pPr>
            <a:lvl3pPr>
              <a:spcBef>
                <a:spcPts val="1200"/>
              </a:spcBef>
              <a:defRPr sz="1200"/>
            </a:lvl3pPr>
            <a:lvl4pPr>
              <a:spcBef>
                <a:spcPts val="1200"/>
              </a:spcBef>
              <a:defRPr sz="1200"/>
            </a:lvl4pPr>
            <a:lvl5pPr>
              <a:spcBef>
                <a:spcPts val="1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54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two content, and picture 2">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8917722" y="0"/>
            <a:ext cx="2588426"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640247" y="2679192"/>
            <a:ext cx="7243934" cy="1170432"/>
          </a:xfrm>
        </p:spPr>
        <p:txBody>
          <a:bodyPr>
            <a:noAutofit/>
          </a:bodyPr>
          <a:lstStyle>
            <a:lvl1pPr>
              <a:spcBef>
                <a:spcPts val="1200"/>
              </a:spcBef>
              <a:buClr>
                <a:schemeClr val="accent2">
                  <a:lumMod val="20000"/>
                  <a:lumOff val="80000"/>
                </a:schemeClr>
              </a:buClr>
              <a:defRPr sz="1200">
                <a:solidFill>
                  <a:schemeClr val="accent2">
                    <a:lumMod val="20000"/>
                    <a:lumOff val="80000"/>
                  </a:schemeClr>
                </a:solidFill>
              </a:defRPr>
            </a:lvl1pPr>
            <a:lvl2pPr>
              <a:spcBef>
                <a:spcPts val="1200"/>
              </a:spcBef>
              <a:buClr>
                <a:schemeClr val="accent2">
                  <a:lumMod val="20000"/>
                  <a:lumOff val="80000"/>
                </a:schemeClr>
              </a:buClr>
              <a:defRPr sz="1200">
                <a:solidFill>
                  <a:schemeClr val="accent2">
                    <a:lumMod val="20000"/>
                    <a:lumOff val="80000"/>
                  </a:schemeClr>
                </a:solidFill>
              </a:defRPr>
            </a:lvl2pPr>
            <a:lvl3pPr>
              <a:spcBef>
                <a:spcPts val="1200"/>
              </a:spcBef>
              <a:buClr>
                <a:schemeClr val="accent2">
                  <a:lumMod val="20000"/>
                  <a:lumOff val="80000"/>
                </a:schemeClr>
              </a:buClr>
              <a:defRPr sz="1200">
                <a:solidFill>
                  <a:schemeClr val="accent2">
                    <a:lumMod val="20000"/>
                    <a:lumOff val="80000"/>
                  </a:schemeClr>
                </a:solidFill>
              </a:defRPr>
            </a:lvl3pPr>
            <a:lvl4pPr>
              <a:spcBef>
                <a:spcPts val="1200"/>
              </a:spcBef>
              <a:buClr>
                <a:schemeClr val="accent2">
                  <a:lumMod val="20000"/>
                  <a:lumOff val="80000"/>
                </a:schemeClr>
              </a:buClr>
              <a:defRPr sz="1200">
                <a:solidFill>
                  <a:schemeClr val="accent2">
                    <a:lumMod val="20000"/>
                    <a:lumOff val="80000"/>
                  </a:schemeClr>
                </a:solidFill>
              </a:defRPr>
            </a:lvl4pPr>
            <a:lvl5pPr>
              <a:spcBef>
                <a:spcPts val="1200"/>
              </a:spcBef>
              <a:buClr>
                <a:schemeClr val="accent2">
                  <a:lumMod val="20000"/>
                  <a:lumOff val="80000"/>
                </a:schemeClr>
              </a:buClr>
              <a:defRPr sz="1200">
                <a:solidFill>
                  <a:schemeClr val="accent2">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247" y="640080"/>
            <a:ext cx="6859786" cy="1700784"/>
          </a:xfrm>
        </p:spPr>
        <p:txBody>
          <a:bodyPr/>
          <a:lstStyle>
            <a:lvl1pPr>
              <a:defRPr>
                <a:solidFill>
                  <a:schemeClr val="accent2">
                    <a:lumMod val="20000"/>
                    <a:lumOff val="80000"/>
                  </a:schemeClr>
                </a:solidFill>
              </a:defRPr>
            </a:lvl1pPr>
          </a:lstStyle>
          <a:p>
            <a:r>
              <a:rPr lang="en-US"/>
              <a:t>Click to edit Master title style</a:t>
            </a:r>
            <a:endParaRPr lang="en-US" dirty="0"/>
          </a:p>
        </p:txBody>
      </p:sp>
      <p:sp>
        <p:nvSpPr>
          <p:cNvPr id="2" name="Content Placeholder 8">
            <a:extLst>
              <a:ext uri="{FF2B5EF4-FFF2-40B4-BE49-F238E27FC236}">
                <a16:creationId xmlns:a16="http://schemas.microsoft.com/office/drawing/2014/main" id="{7856CD97-B46D-FEB2-B35C-2890C62DB543}"/>
              </a:ext>
            </a:extLst>
          </p:cNvPr>
          <p:cNvSpPr>
            <a:spLocks noGrp="1"/>
          </p:cNvSpPr>
          <p:nvPr>
            <p:ph sz="quarter" idx="15"/>
          </p:nvPr>
        </p:nvSpPr>
        <p:spPr>
          <a:xfrm>
            <a:off x="640247" y="4059936"/>
            <a:ext cx="7243934" cy="2130552"/>
          </a:xfrm>
        </p:spPr>
        <p:txBody>
          <a:bodyPr>
            <a:normAutofit/>
          </a:bodyPr>
          <a:lstStyle>
            <a:lvl1pPr>
              <a:buClr>
                <a:schemeClr val="accent2">
                  <a:lumMod val="20000"/>
                  <a:lumOff val="80000"/>
                </a:schemeClr>
              </a:buClr>
              <a:defRPr sz="1200">
                <a:solidFill>
                  <a:schemeClr val="accent2">
                    <a:lumMod val="20000"/>
                    <a:lumOff val="80000"/>
                  </a:schemeClr>
                </a:solidFill>
              </a:defRPr>
            </a:lvl1pPr>
            <a:lvl2pPr>
              <a:buClr>
                <a:schemeClr val="accent2">
                  <a:lumMod val="20000"/>
                  <a:lumOff val="80000"/>
                </a:schemeClr>
              </a:buClr>
              <a:defRPr sz="1200">
                <a:solidFill>
                  <a:schemeClr val="accent2">
                    <a:lumMod val="20000"/>
                    <a:lumOff val="80000"/>
                  </a:schemeClr>
                </a:solidFill>
              </a:defRPr>
            </a:lvl2pPr>
            <a:lvl3pPr>
              <a:buClr>
                <a:schemeClr val="accent2">
                  <a:lumMod val="20000"/>
                  <a:lumOff val="80000"/>
                </a:schemeClr>
              </a:buClr>
              <a:defRPr sz="1200">
                <a:solidFill>
                  <a:schemeClr val="accent2">
                    <a:lumMod val="20000"/>
                    <a:lumOff val="80000"/>
                  </a:schemeClr>
                </a:solidFill>
              </a:defRPr>
            </a:lvl3pPr>
            <a:lvl4pPr>
              <a:buClr>
                <a:schemeClr val="accent2">
                  <a:lumMod val="20000"/>
                  <a:lumOff val="80000"/>
                </a:schemeClr>
              </a:buClr>
              <a:defRPr sz="1200">
                <a:solidFill>
                  <a:schemeClr val="accent2">
                    <a:lumMod val="20000"/>
                    <a:lumOff val="80000"/>
                  </a:schemeClr>
                </a:solidFill>
              </a:defRPr>
            </a:lvl4pPr>
            <a:lvl5pPr>
              <a:buClr>
                <a:schemeClr val="accent2">
                  <a:lumMod val="20000"/>
                  <a:lumOff val="80000"/>
                </a:schemeClr>
              </a:buClr>
              <a:defRPr sz="1200">
                <a:solidFill>
                  <a:schemeClr val="accent2">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423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157CF4D-A5B0-F63D-3033-42520894BFE3}"/>
              </a:ext>
            </a:extLst>
          </p:cNvPr>
          <p:cNvSpPr>
            <a:spLocks noGrp="1"/>
          </p:cNvSpPr>
          <p:nvPr>
            <p:ph type="pic" sz="quarter" idx="13"/>
          </p:nvPr>
        </p:nvSpPr>
        <p:spPr>
          <a:xfrm>
            <a:off x="-1" y="0"/>
            <a:ext cx="12192000" cy="6858000"/>
          </a:xfrm>
          <a:custGeom>
            <a:avLst/>
            <a:gdLst>
              <a:gd name="connsiteX0" fmla="*/ 4759389 w 12188825"/>
              <a:gd name="connsiteY0" fmla="*/ 4787265 h 6858000"/>
              <a:gd name="connsiteX1" fmla="*/ 4759389 w 12188825"/>
              <a:gd name="connsiteY1" fmla="*/ 4814697 h 6858000"/>
              <a:gd name="connsiteX2" fmla="*/ 7429437 w 12188825"/>
              <a:gd name="connsiteY2" fmla="*/ 4814697 h 6858000"/>
              <a:gd name="connsiteX3" fmla="*/ 7429437 w 12188825"/>
              <a:gd name="connsiteY3" fmla="*/ 4787265 h 6858000"/>
              <a:gd name="connsiteX4" fmla="*/ 0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4759389" y="4787265"/>
                </a:moveTo>
                <a:lnTo>
                  <a:pt x="4759389" y="4814697"/>
                </a:lnTo>
                <a:lnTo>
                  <a:pt x="7429437" y="4814697"/>
                </a:lnTo>
                <a:lnTo>
                  <a:pt x="7429437" y="4787265"/>
                </a:lnTo>
                <a:close/>
                <a:moveTo>
                  <a:pt x="0" y="0"/>
                </a:move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6096" y="3657600"/>
            <a:ext cx="11359806" cy="941832"/>
          </a:xfrm>
        </p:spPr>
        <p:txBody>
          <a:bodyPr anchor="t">
            <a:normAutofit/>
          </a:bodyPr>
          <a:lstStyle>
            <a:lvl1pPr algn="ctr">
              <a:lnSpc>
                <a:spcPct val="90000"/>
              </a:lnSpc>
              <a:defRPr sz="4800" b="0" cap="none" baseline="0">
                <a:solidFill>
                  <a:schemeClr val="accent2">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1381039" y="5129784"/>
            <a:ext cx="9429920"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Rectangle 15">
            <a:extLst>
              <a:ext uri="{FF2B5EF4-FFF2-40B4-BE49-F238E27FC236}">
                <a16:creationId xmlns:a16="http://schemas.microsoft.com/office/drawing/2014/main" id="{DDC6E071-6E0A-A6A5-AC43-072450B96555}"/>
              </a:ext>
            </a:extLst>
          </p:cNvPr>
          <p:cNvSpPr/>
          <p:nvPr userDrawn="1"/>
        </p:nvSpPr>
        <p:spPr>
          <a:xfrm>
            <a:off x="4760627" y="4787265"/>
            <a:ext cx="2670744"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4934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CCC78F-07A7-7F5C-E67F-2CFC846E0DE1}"/>
              </a:ext>
            </a:extLst>
          </p:cNvPr>
          <p:cNvSpPr/>
          <p:nvPr userDrawn="1"/>
        </p:nvSpPr>
        <p:spPr>
          <a:xfrm>
            <a:off x="3814041" y="612648"/>
            <a:ext cx="7637229"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Picture Placeholder 16">
            <a:extLst>
              <a:ext uri="{FF2B5EF4-FFF2-40B4-BE49-F238E27FC236}">
                <a16:creationId xmlns:a16="http://schemas.microsoft.com/office/drawing/2014/main" id="{5D7FFB3F-B685-7C31-5080-632B0441EADA}"/>
              </a:ext>
            </a:extLst>
          </p:cNvPr>
          <p:cNvSpPr>
            <a:spLocks noGrp="1"/>
          </p:cNvSpPr>
          <p:nvPr>
            <p:ph type="pic" sz="quarter" idx="13"/>
          </p:nvPr>
        </p:nvSpPr>
        <p:spPr>
          <a:xfrm>
            <a:off x="0" y="0"/>
            <a:ext cx="8908576" cy="6858000"/>
          </a:xfrm>
          <a:custGeom>
            <a:avLst/>
            <a:gdLst>
              <a:gd name="connsiteX0" fmla="*/ 0 w 8906256"/>
              <a:gd name="connsiteY0" fmla="*/ 0 h 6858000"/>
              <a:gd name="connsiteX1" fmla="*/ 8906256 w 8906256"/>
              <a:gd name="connsiteY1" fmla="*/ 0 h 6858000"/>
              <a:gd name="connsiteX2" fmla="*/ 8906256 w 8906256"/>
              <a:gd name="connsiteY2" fmla="*/ 612648 h 6858000"/>
              <a:gd name="connsiteX3" fmla="*/ 4945285 w 8906256"/>
              <a:gd name="connsiteY3" fmla="*/ 612648 h 6858000"/>
              <a:gd name="connsiteX4" fmla="*/ 3813048 w 8906256"/>
              <a:gd name="connsiteY4" fmla="*/ 612648 h 6858000"/>
              <a:gd name="connsiteX5" fmla="*/ 3813048 w 8906256"/>
              <a:gd name="connsiteY5" fmla="*/ 6099048 h 6858000"/>
              <a:gd name="connsiteX6" fmla="*/ 4945285 w 8906256"/>
              <a:gd name="connsiteY6" fmla="*/ 6099048 h 6858000"/>
              <a:gd name="connsiteX7" fmla="*/ 8906256 w 8906256"/>
              <a:gd name="connsiteY7" fmla="*/ 6099048 h 6858000"/>
              <a:gd name="connsiteX8" fmla="*/ 8906256 w 8906256"/>
              <a:gd name="connsiteY8" fmla="*/ 6858000 h 6858000"/>
              <a:gd name="connsiteX9" fmla="*/ 0 w 890625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06256" h="6858000">
                <a:moveTo>
                  <a:pt x="0" y="0"/>
                </a:moveTo>
                <a:lnTo>
                  <a:pt x="8906256" y="0"/>
                </a:lnTo>
                <a:lnTo>
                  <a:pt x="8906256" y="612648"/>
                </a:lnTo>
                <a:lnTo>
                  <a:pt x="4945285" y="612648"/>
                </a:lnTo>
                <a:lnTo>
                  <a:pt x="3813048" y="612648"/>
                </a:lnTo>
                <a:lnTo>
                  <a:pt x="3813048" y="6099048"/>
                </a:lnTo>
                <a:lnTo>
                  <a:pt x="4945285" y="6099048"/>
                </a:lnTo>
                <a:lnTo>
                  <a:pt x="8906256" y="6099048"/>
                </a:lnTo>
                <a:lnTo>
                  <a:pt x="8906256" y="6858000"/>
                </a:lnTo>
                <a:lnTo>
                  <a:pt x="0" y="6858000"/>
                </a:lnTo>
                <a:close/>
              </a:path>
            </a:pathLst>
          </a:custGeom>
          <a:solidFill>
            <a:schemeClr val="bg2"/>
          </a:solidFill>
        </p:spPr>
        <p:txBody>
          <a:bodyPr wrap="square" anchor="ctr">
            <a:noAutofit/>
          </a:bodyP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1" name="Straight Connector 10">
            <a:extLst>
              <a:ext uri="{FF2B5EF4-FFF2-40B4-BE49-F238E27FC236}">
                <a16:creationId xmlns:a16="http://schemas.microsoft.com/office/drawing/2014/main" id="{21A4DAAA-F386-CC30-C391-320517CB5974}"/>
              </a:ext>
            </a:extLst>
          </p:cNvPr>
          <p:cNvCxnSpPr>
            <a:cxnSpLocks/>
          </p:cNvCxnSpPr>
          <p:nvPr userDrawn="1"/>
        </p:nvCxnSpPr>
        <p:spPr>
          <a:xfrm>
            <a:off x="4571603" y="3886200"/>
            <a:ext cx="68736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9B1E0A-D5BC-6920-B6F6-E799F22323B0}"/>
              </a:ext>
            </a:extLst>
          </p:cNvPr>
          <p:cNvCxnSpPr>
            <a:cxnSpLocks/>
          </p:cNvCxnSpPr>
          <p:nvPr userDrawn="1"/>
        </p:nvCxnSpPr>
        <p:spPr>
          <a:xfrm>
            <a:off x="11447666" y="3886200"/>
            <a:ext cx="7443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4435995" y="1389888"/>
            <a:ext cx="6329296" cy="2304288"/>
          </a:xfrm>
        </p:spPr>
        <p:txBody>
          <a:bodyPr/>
          <a:lstStyle>
            <a:lvl1pPr>
              <a:defRPr>
                <a:solidFill>
                  <a:schemeClr val="tx2">
                    <a:lumMod val="50000"/>
                  </a:schemeClr>
                </a:solidFill>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B4A24C6E-B46B-052B-14AF-08C705E55A2E}"/>
              </a:ext>
            </a:extLst>
          </p:cNvPr>
          <p:cNvSpPr>
            <a:spLocks noGrp="1"/>
          </p:cNvSpPr>
          <p:nvPr>
            <p:ph type="body" idx="1"/>
          </p:nvPr>
        </p:nvSpPr>
        <p:spPr>
          <a:xfrm>
            <a:off x="5231731" y="3813048"/>
            <a:ext cx="2112814" cy="711200"/>
          </a:xfrm>
        </p:spPr>
        <p:txBody>
          <a:bodyPr anchor="b">
            <a:normAutofit/>
          </a:bodyPr>
          <a:lstStyle>
            <a:lvl1pPr marL="0" indent="0">
              <a:lnSpc>
                <a:spcPct val="90000"/>
              </a:lnSpc>
              <a:spcBef>
                <a:spcPts val="0"/>
              </a:spcBef>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D803DA3C-F09E-61FF-139B-50144783786A}"/>
              </a:ext>
            </a:extLst>
          </p:cNvPr>
          <p:cNvSpPr>
            <a:spLocks noGrp="1"/>
          </p:cNvSpPr>
          <p:nvPr>
            <p:ph sz="half" idx="2"/>
          </p:nvPr>
        </p:nvSpPr>
        <p:spPr>
          <a:xfrm>
            <a:off x="5231731" y="4617720"/>
            <a:ext cx="1902447" cy="1316736"/>
          </a:xfrm>
        </p:spPr>
        <p:txBody>
          <a:bodyPr>
            <a:normAutofit/>
          </a:bodyPr>
          <a:lstStyle>
            <a:lvl1pPr>
              <a:lnSpc>
                <a:spcPct val="100000"/>
              </a:lnSpc>
              <a:spcBef>
                <a:spcPts val="400"/>
              </a:spcBef>
              <a:defRPr sz="16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
        <p:nvSpPr>
          <p:cNvPr id="15" name="Text Placeholder 4">
            <a:extLst>
              <a:ext uri="{FF2B5EF4-FFF2-40B4-BE49-F238E27FC236}">
                <a16:creationId xmlns:a16="http://schemas.microsoft.com/office/drawing/2014/main" id="{8D23143E-34D4-7916-690C-3BE380588664}"/>
              </a:ext>
            </a:extLst>
          </p:cNvPr>
          <p:cNvSpPr>
            <a:spLocks noGrp="1"/>
          </p:cNvSpPr>
          <p:nvPr>
            <p:ph type="body" sz="quarter" idx="3"/>
          </p:nvPr>
        </p:nvSpPr>
        <p:spPr>
          <a:xfrm>
            <a:off x="8076255" y="3813048"/>
            <a:ext cx="1902447" cy="711200"/>
          </a:xfrm>
        </p:spPr>
        <p:txBody>
          <a:bodyPr anchor="b">
            <a:noAutofit/>
          </a:bodyPr>
          <a:lstStyle>
            <a:lvl1pPr marL="0" indent="0">
              <a:lnSpc>
                <a:spcPct val="90000"/>
              </a:lnSpc>
              <a:spcBef>
                <a:spcPts val="0"/>
              </a:spcBef>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6FEC2F71-3E9B-0E18-C638-41C2B0C8D5D6}"/>
              </a:ext>
            </a:extLst>
          </p:cNvPr>
          <p:cNvSpPr>
            <a:spLocks noGrp="1"/>
          </p:cNvSpPr>
          <p:nvPr>
            <p:ph sz="quarter" idx="4"/>
          </p:nvPr>
        </p:nvSpPr>
        <p:spPr>
          <a:xfrm>
            <a:off x="8076255" y="4617720"/>
            <a:ext cx="1902447" cy="1316736"/>
          </a:xfrm>
        </p:spPr>
        <p:txBody>
          <a:bodyPr>
            <a:normAutofit/>
          </a:bodyPr>
          <a:lstStyle>
            <a:lvl1pPr>
              <a:lnSpc>
                <a:spcPct val="100000"/>
              </a:lnSpc>
              <a:spcBef>
                <a:spcPts val="400"/>
              </a:spcBef>
              <a:defRPr sz="16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Tree>
    <p:extLst>
      <p:ext uri="{BB962C8B-B14F-4D97-AF65-F5344CB8AC3E}">
        <p14:creationId xmlns:p14="http://schemas.microsoft.com/office/powerpoint/2010/main" val="193760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8" y="1444752"/>
            <a:ext cx="10362851" cy="4416552"/>
          </a:xfrm>
        </p:spPr>
        <p:txBody>
          <a:bodyPr lIns="91440" rIns="91440" anchor="t">
            <a:noAutofit/>
          </a:bodyPr>
          <a:lstStyle>
            <a:lvl1pPr algn="l">
              <a:lnSpc>
                <a:spcPct val="100000"/>
              </a:lnSpc>
              <a:defRPr sz="4000" b="0" cap="none" baseline="0">
                <a:solidFill>
                  <a:schemeClr val="accent1">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7545765" y="5495544"/>
            <a:ext cx="4495383" cy="484632"/>
          </a:xfrm>
        </p:spPr>
        <p:txBody>
          <a:bodyPr anchor="t">
            <a:noAutofit/>
          </a:bodyPr>
          <a:lstStyle>
            <a:lvl1pPr marL="0" indent="0" algn="l">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37B62AAD-BDB5-5645-A722-E6A8180BB714}"/>
              </a:ext>
            </a:extLst>
          </p:cNvPr>
          <p:cNvCxnSpPr>
            <a:cxnSpLocks/>
          </p:cNvCxnSpPr>
          <p:nvPr userDrawn="1"/>
        </p:nvCxnSpPr>
        <p:spPr>
          <a:xfrm>
            <a:off x="7620397" y="6172200"/>
            <a:ext cx="4571604"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7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estion">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3C4F48-5124-C46E-5828-45F6F65E000F}"/>
              </a:ext>
            </a:extLst>
          </p:cNvPr>
          <p:cNvCxnSpPr>
            <a:cxnSpLocks/>
          </p:cNvCxnSpPr>
          <p:nvPr userDrawn="1"/>
        </p:nvCxnSpPr>
        <p:spPr>
          <a:xfrm>
            <a:off x="1" y="6400800"/>
            <a:ext cx="12192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9146382" y="0"/>
            <a:ext cx="2588426"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841467" y="2414016"/>
            <a:ext cx="7015275" cy="3374136"/>
          </a:xfrm>
        </p:spPr>
        <p:txBody>
          <a:bodyPr/>
          <a:lstStyle>
            <a:lvl1pPr>
              <a:defRPr>
                <a:solidFill>
                  <a:schemeClr val="tx2">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58447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7719419" y="0"/>
            <a:ext cx="4472581" cy="6858000"/>
          </a:xfrm>
          <a:solidFill>
            <a:schemeClr val="accent1"/>
          </a:solidFill>
        </p:spPr>
        <p:txBody>
          <a:bodyPr anchor="t">
            <a:noAutofit/>
          </a:bodyPr>
          <a:lstStyle>
            <a:lvl1pPr marL="0" indent="0" algn="ctr">
              <a:buNone/>
              <a:defRPr>
                <a:solidFill>
                  <a:schemeClr val="accent2">
                    <a:lumMod val="20000"/>
                    <a:lumOff val="80000"/>
                  </a:schemeClr>
                </a:solidFill>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noAutofit/>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noAutofit/>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640247" y="3172968"/>
            <a:ext cx="5103681" cy="202996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247" y="640080"/>
            <a:ext cx="6859786" cy="1700784"/>
          </a:xfrm>
        </p:spPr>
        <p:txBody>
          <a:bodyPr>
            <a:noAutofit/>
          </a:bodyPr>
          <a:lstStyle/>
          <a:p>
            <a:r>
              <a:rPr lang="en-US"/>
              <a:t>Click to edit Master title style</a:t>
            </a:r>
          </a:p>
        </p:txBody>
      </p:sp>
      <p:cxnSp>
        <p:nvCxnSpPr>
          <p:cNvPr id="2" name="Straight Connector 1">
            <a:extLst>
              <a:ext uri="{FF2B5EF4-FFF2-40B4-BE49-F238E27FC236}">
                <a16:creationId xmlns:a16="http://schemas.microsoft.com/office/drawing/2014/main" id="{20058072-A976-BB1B-E73B-039CA4102FD7}"/>
              </a:ext>
            </a:extLst>
          </p:cNvPr>
          <p:cNvCxnSpPr>
            <a:cxnSpLocks/>
          </p:cNvCxnSpPr>
          <p:nvPr userDrawn="1"/>
        </p:nvCxnSpPr>
        <p:spPr>
          <a:xfrm flipH="1">
            <a:off x="0" y="2667000"/>
            <a:ext cx="7724701"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8">
            <a:extLst>
              <a:ext uri="{FF2B5EF4-FFF2-40B4-BE49-F238E27FC236}">
                <a16:creationId xmlns:a16="http://schemas.microsoft.com/office/drawing/2014/main" id="{A65D0A25-C9DB-7306-466C-DFD2401F85D4}"/>
              </a:ext>
            </a:extLst>
          </p:cNvPr>
          <p:cNvSpPr>
            <a:spLocks noGrp="1"/>
          </p:cNvSpPr>
          <p:nvPr>
            <p:ph sz="quarter" idx="15"/>
          </p:nvPr>
        </p:nvSpPr>
        <p:spPr>
          <a:xfrm>
            <a:off x="8204305" y="3172968"/>
            <a:ext cx="3256112" cy="2688336"/>
          </a:xfrm>
        </p:spPr>
        <p:txBody>
          <a:bodyPr lIns="91440" tIns="0">
            <a:noAutofit/>
          </a:bodyPr>
          <a:lstStyle>
            <a:lvl1pPr marL="0" indent="0">
              <a:buNone/>
              <a:defRPr sz="2400" cap="all" baseline="0">
                <a:solidFill>
                  <a:schemeClr val="accent2">
                    <a:lumMod val="20000"/>
                    <a:lumOff val="80000"/>
                  </a:schemeClr>
                </a:solidFill>
              </a:defRPr>
            </a:lvl1pPr>
            <a:lvl2pPr marL="0" indent="0">
              <a:spcBef>
                <a:spcPts val="1800"/>
              </a:spcBef>
              <a:buNone/>
              <a:defRPr sz="1600">
                <a:solidFill>
                  <a:schemeClr val="accent2">
                    <a:lumMod val="20000"/>
                    <a:lumOff val="80000"/>
                  </a:schemeClr>
                </a:solidFill>
              </a:defRPr>
            </a:lvl2pPr>
            <a:lvl3pPr>
              <a:defRPr sz="1600"/>
            </a:lvl3pPr>
            <a:lvl4pPr>
              <a:defRPr sz="1600"/>
            </a:lvl4pPr>
            <a:lvl5pPr>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3317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6.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theme" Target="../theme/theme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92CEF9-1505-A765-760E-BA8EA8D4E8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4BAC3C-042E-5746-A200-8B2EAEC7B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8B2A9-BFAB-2471-DF69-C2E4EA802C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04BE9-A589-45F7-8136-ACB5AB14332C}" type="datetimeFigureOut">
              <a:rPr lang="en-US" smtClean="0"/>
              <a:t>11/4/2023</a:t>
            </a:fld>
            <a:endParaRPr lang="en-US"/>
          </a:p>
        </p:txBody>
      </p:sp>
      <p:sp>
        <p:nvSpPr>
          <p:cNvPr id="5" name="Footer Placeholder 4">
            <a:extLst>
              <a:ext uri="{FF2B5EF4-FFF2-40B4-BE49-F238E27FC236}">
                <a16:creationId xmlns:a16="http://schemas.microsoft.com/office/drawing/2014/main" id="{CDEC23BE-72E2-CE85-0E11-2CD656DC13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B3C01A-0589-F077-0731-44E5B0D93A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DB223-34B3-4A2D-AB41-69328A57BB32}" type="slidenum">
              <a:rPr lang="en-US" smtClean="0"/>
              <a:t>‹#›</a:t>
            </a:fld>
            <a:endParaRPr lang="en-US"/>
          </a:p>
        </p:txBody>
      </p:sp>
    </p:spTree>
    <p:extLst>
      <p:ext uri="{BB962C8B-B14F-4D97-AF65-F5344CB8AC3E}">
        <p14:creationId xmlns:p14="http://schemas.microsoft.com/office/powerpoint/2010/main" val="1527792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CD423-4DAA-2896-CF56-EB2430E78DFA}"/>
              </a:ext>
            </a:extLst>
          </p:cNvPr>
          <p:cNvSpPr/>
          <p:nvPr/>
        </p:nvSpPr>
        <p:spPr>
          <a:xfrm>
            <a:off x="0" y="0"/>
            <a:ext cx="12192000" cy="2265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510A23C6-EE37-3B77-9118-EE5FAC879426}"/>
              </a:ext>
            </a:extLst>
          </p:cNvPr>
          <p:cNvSpPr>
            <a:spLocks noGrp="1"/>
          </p:cNvSpPr>
          <p:nvPr>
            <p:ph type="title"/>
          </p:nvPr>
        </p:nvSpPr>
        <p:spPr>
          <a:xfrm>
            <a:off x="960438" y="317500"/>
            <a:ext cx="10267950" cy="1701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24A6A0-334F-37A7-7A11-6E8E7CCA5E71}"/>
              </a:ext>
            </a:extLst>
          </p:cNvPr>
          <p:cNvSpPr>
            <a:spLocks noGrp="1"/>
          </p:cNvSpPr>
          <p:nvPr>
            <p:ph type="body" idx="1"/>
          </p:nvPr>
        </p:nvSpPr>
        <p:spPr>
          <a:xfrm>
            <a:off x="960438" y="2587625"/>
            <a:ext cx="10267950" cy="359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DC44FC8-41B0-10FD-CD9D-FD8308B74AC7}"/>
              </a:ext>
            </a:extLst>
          </p:cNvPr>
          <p:cNvSpPr>
            <a:spLocks noGrp="1"/>
          </p:cNvSpPr>
          <p:nvPr>
            <p:ph type="dt" sz="half" idx="2"/>
          </p:nvPr>
        </p:nvSpPr>
        <p:spPr>
          <a:xfrm>
            <a:off x="6904038" y="6356350"/>
            <a:ext cx="3236912" cy="365125"/>
          </a:xfrm>
          <a:prstGeom prst="rect">
            <a:avLst/>
          </a:prstGeom>
        </p:spPr>
        <p:txBody>
          <a:bodyPr vert="horz" lIns="91440" tIns="45720" rIns="91440" bIns="45720" rtlCol="0" anchor="ctr"/>
          <a:lstStyle>
            <a:lvl1pPr algn="r">
              <a:defRPr sz="1200" spc="50" baseline="0">
                <a:solidFill>
                  <a:schemeClr val="tx1"/>
                </a:solidFill>
              </a:defRPr>
            </a:lvl1pPr>
          </a:lstStyle>
          <a:p>
            <a:pPr>
              <a:defRPr/>
            </a:pPr>
            <a:fld id="{FEB82A3B-4CDA-452F-8A09-BC34E8A56FA2}"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9DD3B377-23C5-B370-2E2F-BC7947240C9C}"/>
              </a:ext>
            </a:extLst>
          </p:cNvPr>
          <p:cNvSpPr>
            <a:spLocks noGrp="1"/>
          </p:cNvSpPr>
          <p:nvPr>
            <p:ph type="ftr" sz="quarter" idx="3"/>
          </p:nvPr>
        </p:nvSpPr>
        <p:spPr>
          <a:xfrm>
            <a:off x="960438" y="6356350"/>
            <a:ext cx="5503862" cy="365125"/>
          </a:xfrm>
          <a:prstGeom prst="rect">
            <a:avLst/>
          </a:prstGeom>
        </p:spPr>
        <p:txBody>
          <a:bodyPr vert="horz" lIns="91440" tIns="45720" rIns="91440" bIns="45720" rtlCol="0" anchor="ctr"/>
          <a:lstStyle>
            <a:lvl1pPr algn="l">
              <a:defRPr sz="1100" cap="all" spc="50" baseline="0">
                <a:solidFill>
                  <a:schemeClr val="tx1"/>
                </a:solidFill>
              </a:defRPr>
            </a:lvl1pPr>
          </a:lstStyle>
          <a:p>
            <a:pPr>
              <a:defRPr/>
            </a:pPr>
            <a:endParaRPr lang="en-US"/>
          </a:p>
        </p:txBody>
      </p:sp>
      <p:sp>
        <p:nvSpPr>
          <p:cNvPr id="6" name="Slide Number Placeholder 5">
            <a:extLst>
              <a:ext uri="{FF2B5EF4-FFF2-40B4-BE49-F238E27FC236}">
                <a16:creationId xmlns:a16="http://schemas.microsoft.com/office/drawing/2014/main" id="{BE96C056-46AC-CA58-EB97-7DAE1456D143}"/>
              </a:ext>
            </a:extLst>
          </p:cNvPr>
          <p:cNvSpPr>
            <a:spLocks noGrp="1"/>
          </p:cNvSpPr>
          <p:nvPr>
            <p:ph type="sldNum" sz="quarter" idx="4"/>
          </p:nvPr>
        </p:nvSpPr>
        <p:spPr>
          <a:xfrm>
            <a:off x="10296525" y="6356350"/>
            <a:ext cx="931863" cy="365125"/>
          </a:xfrm>
          <a:prstGeom prst="rect">
            <a:avLst/>
          </a:prstGeom>
        </p:spPr>
        <p:txBody>
          <a:bodyPr vert="horz" lIns="91440" tIns="45720" rIns="91440" bIns="45720" rtlCol="0" anchor="ctr"/>
          <a:lstStyle>
            <a:lvl1pPr algn="l">
              <a:defRPr sz="1200">
                <a:solidFill>
                  <a:schemeClr val="tx1"/>
                </a:solidFill>
              </a:defRPr>
            </a:lvl1pPr>
          </a:lstStyle>
          <a:p>
            <a:pPr>
              <a:defRPr/>
            </a:pPr>
            <a:fld id="{C78B80E7-B391-4F2F-9163-D2DC7B25FA5F}" type="slidenum">
              <a:rPr lang="en-US"/>
              <a:pPr>
                <a:defRPr/>
              </a:pPr>
              <a:t>‹#›</a:t>
            </a:fld>
            <a:endParaRPr lang="en-US" dirty="0"/>
          </a:p>
        </p:txBody>
      </p:sp>
    </p:spTree>
    <p:extLst>
      <p:ext uri="{BB962C8B-B14F-4D97-AF65-F5344CB8AC3E}">
        <p14:creationId xmlns:p14="http://schemas.microsoft.com/office/powerpoint/2010/main" val="357290552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0" fontAlgn="base" hangingPunct="0">
        <a:lnSpc>
          <a:spcPct val="90000"/>
        </a:lnSpc>
        <a:spcBef>
          <a:spcPct val="0"/>
        </a:spcBef>
        <a:spcAft>
          <a:spcPct val="0"/>
        </a:spcAft>
        <a:defRPr sz="6600" kern="1200" cap="all" spc="120">
          <a:solidFill>
            <a:schemeClr val="bg1"/>
          </a:solidFill>
          <a:latin typeface="+mj-lt"/>
          <a:ea typeface="+mj-ea"/>
          <a:cs typeface="+mj-cs"/>
        </a:defRPr>
      </a:lvl1pPr>
      <a:lvl2pPr algn="l" rtl="0" eaLnBrk="0" fontAlgn="base" hangingPunct="0">
        <a:lnSpc>
          <a:spcPct val="90000"/>
        </a:lnSpc>
        <a:spcBef>
          <a:spcPct val="0"/>
        </a:spcBef>
        <a:spcAft>
          <a:spcPct val="0"/>
        </a:spcAft>
        <a:defRPr sz="6600">
          <a:solidFill>
            <a:schemeClr val="bg1"/>
          </a:solidFill>
          <a:latin typeface="Franklin Gothic Demi Cond" panose="020B0706030402020204" pitchFamily="34" charset="0"/>
        </a:defRPr>
      </a:lvl2pPr>
      <a:lvl3pPr algn="l" rtl="0" eaLnBrk="0" fontAlgn="base" hangingPunct="0">
        <a:lnSpc>
          <a:spcPct val="90000"/>
        </a:lnSpc>
        <a:spcBef>
          <a:spcPct val="0"/>
        </a:spcBef>
        <a:spcAft>
          <a:spcPct val="0"/>
        </a:spcAft>
        <a:defRPr sz="6600">
          <a:solidFill>
            <a:schemeClr val="bg1"/>
          </a:solidFill>
          <a:latin typeface="Franklin Gothic Demi Cond" panose="020B0706030402020204" pitchFamily="34" charset="0"/>
        </a:defRPr>
      </a:lvl3pPr>
      <a:lvl4pPr algn="l" rtl="0" eaLnBrk="0" fontAlgn="base" hangingPunct="0">
        <a:lnSpc>
          <a:spcPct val="90000"/>
        </a:lnSpc>
        <a:spcBef>
          <a:spcPct val="0"/>
        </a:spcBef>
        <a:spcAft>
          <a:spcPct val="0"/>
        </a:spcAft>
        <a:defRPr sz="6600">
          <a:solidFill>
            <a:schemeClr val="bg1"/>
          </a:solidFill>
          <a:latin typeface="Franklin Gothic Demi Cond" panose="020B0706030402020204" pitchFamily="34" charset="0"/>
        </a:defRPr>
      </a:lvl4pPr>
      <a:lvl5pPr algn="l" rtl="0" eaLnBrk="0" fontAlgn="base" hangingPunct="0">
        <a:lnSpc>
          <a:spcPct val="90000"/>
        </a:lnSpc>
        <a:spcBef>
          <a:spcPct val="0"/>
        </a:spcBef>
        <a:spcAft>
          <a:spcPct val="0"/>
        </a:spcAft>
        <a:defRPr sz="6600">
          <a:solidFill>
            <a:schemeClr val="bg1"/>
          </a:solidFill>
          <a:latin typeface="Franklin Gothic Demi Cond" panose="020B0706030402020204" pitchFamily="34" charset="0"/>
        </a:defRPr>
      </a:lvl5pPr>
      <a:lvl6pPr marL="457200" algn="l" rtl="0" fontAlgn="base">
        <a:lnSpc>
          <a:spcPct val="90000"/>
        </a:lnSpc>
        <a:spcBef>
          <a:spcPct val="0"/>
        </a:spcBef>
        <a:spcAft>
          <a:spcPct val="0"/>
        </a:spcAft>
        <a:defRPr sz="6600">
          <a:solidFill>
            <a:schemeClr val="bg1"/>
          </a:solidFill>
          <a:latin typeface="Franklin Gothic Demi Cond" panose="020B0706030402020204" pitchFamily="34" charset="0"/>
        </a:defRPr>
      </a:lvl6pPr>
      <a:lvl7pPr marL="914400" algn="l" rtl="0" fontAlgn="base">
        <a:lnSpc>
          <a:spcPct val="90000"/>
        </a:lnSpc>
        <a:spcBef>
          <a:spcPct val="0"/>
        </a:spcBef>
        <a:spcAft>
          <a:spcPct val="0"/>
        </a:spcAft>
        <a:defRPr sz="6600">
          <a:solidFill>
            <a:schemeClr val="bg1"/>
          </a:solidFill>
          <a:latin typeface="Franklin Gothic Demi Cond" panose="020B0706030402020204" pitchFamily="34" charset="0"/>
        </a:defRPr>
      </a:lvl7pPr>
      <a:lvl8pPr marL="1371600" algn="l" rtl="0" fontAlgn="base">
        <a:lnSpc>
          <a:spcPct val="90000"/>
        </a:lnSpc>
        <a:spcBef>
          <a:spcPct val="0"/>
        </a:spcBef>
        <a:spcAft>
          <a:spcPct val="0"/>
        </a:spcAft>
        <a:defRPr sz="6600">
          <a:solidFill>
            <a:schemeClr val="bg1"/>
          </a:solidFill>
          <a:latin typeface="Franklin Gothic Demi Cond" panose="020B0706030402020204" pitchFamily="34" charset="0"/>
        </a:defRPr>
      </a:lvl8pPr>
      <a:lvl9pPr marL="1828800" algn="l" rtl="0" fontAlgn="base">
        <a:lnSpc>
          <a:spcPct val="90000"/>
        </a:lnSpc>
        <a:spcBef>
          <a:spcPct val="0"/>
        </a:spcBef>
        <a:spcAft>
          <a:spcPct val="0"/>
        </a:spcAft>
        <a:defRPr sz="6600">
          <a:solidFill>
            <a:schemeClr val="bg1"/>
          </a:solidFill>
          <a:latin typeface="Franklin Gothic Demi Cond" panose="020B0706030402020204" pitchFamily="34" charset="0"/>
        </a:defRPr>
      </a:lvl9pPr>
    </p:titleStyle>
    <p:bodyStyle>
      <a:lvl1pPr algn="l" rtl="0" eaLnBrk="0" fontAlgn="base" hangingPunct="0">
        <a:lnSpc>
          <a:spcPct val="101000"/>
        </a:lnSpc>
        <a:spcBef>
          <a:spcPts val="700"/>
        </a:spcBef>
        <a:spcAft>
          <a:spcPts val="700"/>
        </a:spcAft>
        <a:buFont typeface="Arial" panose="020B0604020202020204" pitchFamily="34" charset="0"/>
        <a:defRPr sz="2600" kern="1200" spc="50">
          <a:solidFill>
            <a:schemeClr val="tx1"/>
          </a:solidFill>
          <a:latin typeface="+mn-lt"/>
          <a:ea typeface="+mn-ea"/>
          <a:cs typeface="+mn-cs"/>
        </a:defRPr>
      </a:lvl1pPr>
      <a:lvl2pPr marL="273050" indent="-273050" algn="l" rtl="0" eaLnBrk="0" fontAlgn="base" hangingPunct="0">
        <a:lnSpc>
          <a:spcPct val="101000"/>
        </a:lnSpc>
        <a:spcBef>
          <a:spcPts val="400"/>
        </a:spcBef>
        <a:spcAft>
          <a:spcPts val="400"/>
        </a:spcAft>
        <a:buFont typeface="Wingdings" panose="05000000000000000000" pitchFamily="2" charset="2"/>
        <a:buChar char="§"/>
        <a:defRPr sz="2300" kern="1200" spc="50">
          <a:solidFill>
            <a:schemeClr val="tx1"/>
          </a:solidFill>
          <a:latin typeface="+mn-lt"/>
          <a:ea typeface="+mn-ea"/>
          <a:cs typeface="+mn-cs"/>
        </a:defRPr>
      </a:lvl2pPr>
      <a:lvl3pPr marL="273050" algn="l" rtl="0" eaLnBrk="0" fontAlgn="base" hangingPunct="0">
        <a:lnSpc>
          <a:spcPct val="101000"/>
        </a:lnSpc>
        <a:spcBef>
          <a:spcPts val="400"/>
        </a:spcBef>
        <a:spcAft>
          <a:spcPts val="400"/>
        </a:spcAft>
        <a:buFont typeface="Arial" panose="020B0604020202020204" pitchFamily="34" charset="0"/>
        <a:defRPr b="1" kern="1200" spc="50">
          <a:solidFill>
            <a:schemeClr val="tx1"/>
          </a:solidFill>
          <a:latin typeface="+mn-lt"/>
          <a:ea typeface="+mn-ea"/>
          <a:cs typeface="+mn-cs"/>
        </a:defRPr>
      </a:lvl3pPr>
      <a:lvl4pPr marL="593725" indent="-273050" algn="l" rtl="0" eaLnBrk="0" fontAlgn="base" hangingPunct="0">
        <a:lnSpc>
          <a:spcPct val="101000"/>
        </a:lnSpc>
        <a:spcBef>
          <a:spcPts val="400"/>
        </a:spcBef>
        <a:spcAft>
          <a:spcPts val="400"/>
        </a:spcAft>
        <a:buFont typeface="Wingdings" panose="05000000000000000000" pitchFamily="2" charset="2"/>
        <a:buChar char="§"/>
        <a:defRPr kern="1200" spc="50">
          <a:solidFill>
            <a:schemeClr val="tx1"/>
          </a:solidFill>
          <a:latin typeface="+mn-lt"/>
          <a:ea typeface="+mn-ea"/>
          <a:cs typeface="+mn-cs"/>
        </a:defRPr>
      </a:lvl4pPr>
      <a:lvl5pPr marL="593725" algn="l" rtl="0" eaLnBrk="0" fontAlgn="base" hangingPunct="0">
        <a:lnSpc>
          <a:spcPct val="101000"/>
        </a:lnSpc>
        <a:spcBef>
          <a:spcPts val="400"/>
        </a:spcBef>
        <a:spcAft>
          <a:spcPts val="400"/>
        </a:spcAft>
        <a:buFont typeface="Arial" panose="020B0604020202020204" pitchFamily="34" charset="0"/>
        <a:defRPr b="1" kern="1200" spc="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767A3-7ED8-F959-95F6-6537D7DD53BB}"/>
              </a:ext>
            </a:extLst>
          </p:cNvPr>
          <p:cNvSpPr>
            <a:spLocks noGrp="1"/>
          </p:cNvSpPr>
          <p:nvPr>
            <p:ph type="title"/>
          </p:nvPr>
        </p:nvSpPr>
        <p:spPr>
          <a:xfrm>
            <a:off x="1517650" y="1517650"/>
            <a:ext cx="9144000" cy="134461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A43E649D-7400-4794-62C0-9E6D88BD8495}"/>
              </a:ext>
            </a:extLst>
          </p:cNvPr>
          <p:cNvSpPr>
            <a:spLocks noGrp="1" noChangeArrowheads="1"/>
          </p:cNvSpPr>
          <p:nvPr>
            <p:ph type="body" idx="1"/>
          </p:nvPr>
        </p:nvSpPr>
        <p:spPr bwMode="auto">
          <a:xfrm>
            <a:off x="1517650" y="2971800"/>
            <a:ext cx="91440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A92C4D0-6104-9A94-4F69-4B39EBC18789}"/>
              </a:ext>
            </a:extLst>
          </p:cNvPr>
          <p:cNvSpPr>
            <a:spLocks noGrp="1"/>
          </p:cNvSpPr>
          <p:nvPr>
            <p:ph type="dt" sz="half" idx="2"/>
          </p:nvPr>
        </p:nvSpPr>
        <p:spPr>
          <a:xfrm>
            <a:off x="8805863" y="6400800"/>
            <a:ext cx="1865312"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solidFill>
                <a:latin typeface="+mn-lt"/>
              </a:defRPr>
            </a:lvl1pPr>
          </a:lstStyle>
          <a:p>
            <a:pPr>
              <a:defRPr/>
            </a:pPr>
            <a:fld id="{F7157B1E-A968-43A0-8F13-F18A01E84F11}"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03173F94-9059-62FC-7B28-739EF7911C50}"/>
              </a:ext>
            </a:extLst>
          </p:cNvPr>
          <p:cNvSpPr>
            <a:spLocks noGrp="1"/>
          </p:cNvSpPr>
          <p:nvPr>
            <p:ph type="ftr" sz="quarter" idx="3"/>
          </p:nvPr>
        </p:nvSpPr>
        <p:spPr>
          <a:xfrm>
            <a:off x="758825" y="6400800"/>
            <a:ext cx="6099175"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64F03C5-F961-13AF-C4EF-835F1A30B423}"/>
              </a:ext>
            </a:extLst>
          </p:cNvPr>
          <p:cNvSpPr>
            <a:spLocks noGrp="1"/>
          </p:cNvSpPr>
          <p:nvPr>
            <p:ph type="sldNum" sz="quarter" idx="4"/>
          </p:nvPr>
        </p:nvSpPr>
        <p:spPr>
          <a:xfrm>
            <a:off x="10899775" y="6400800"/>
            <a:ext cx="530225" cy="365125"/>
          </a:xfrm>
          <a:prstGeom prst="rect">
            <a:avLst/>
          </a:prstGeom>
        </p:spPr>
        <p:txBody>
          <a:bodyPr vert="horz" lIns="91440" tIns="45720" rIns="91440" bIns="45720" rtlCol="0" anchor="ctr"/>
          <a:lstStyle>
            <a:lvl1pPr algn="r" eaLnBrk="1" fontAlgn="auto" hangingPunct="1">
              <a:spcBef>
                <a:spcPts val="0"/>
              </a:spcBef>
              <a:spcAft>
                <a:spcPts val="0"/>
              </a:spcAft>
              <a:defRPr sz="1000" b="1">
                <a:solidFill>
                  <a:schemeClr val="tx1"/>
                </a:solidFill>
                <a:latin typeface="+mn-lt"/>
              </a:defRPr>
            </a:lvl1pPr>
          </a:lstStyle>
          <a:p>
            <a:pPr>
              <a:defRPr/>
            </a:pPr>
            <a:fld id="{6CACA6B7-4A2C-4D72-A679-4C260FEB33F4}" type="slidenum">
              <a:rPr lang="en-US"/>
              <a:pPr>
                <a:defRPr/>
              </a:pPr>
              <a:t>‹#›</a:t>
            </a:fld>
            <a:endParaRPr lang="en-US" dirty="0"/>
          </a:p>
        </p:txBody>
      </p:sp>
      <p:sp>
        <p:nvSpPr>
          <p:cNvPr id="8" name="Freeform: Shape 7">
            <a:extLst>
              <a:ext uri="{FF2B5EF4-FFF2-40B4-BE49-F238E27FC236}">
                <a16:creationId xmlns:a16="http://schemas.microsoft.com/office/drawing/2014/main" id="{FFC076DA-206C-0060-9A40-6915315D08DB}"/>
              </a:ext>
            </a:extLst>
          </p:cNvPr>
          <p:cNvSpPr/>
          <p:nvPr/>
        </p:nvSpPr>
        <p:spPr>
          <a:xfrm>
            <a:off x="0" y="0"/>
            <a:ext cx="12192000" cy="6105525"/>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446971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rtl="0" eaLnBrk="0" fontAlgn="base" hangingPunct="0">
        <a:lnSpc>
          <a:spcPct val="95000"/>
        </a:lnSpc>
        <a:spcBef>
          <a:spcPct val="0"/>
        </a:spcBef>
        <a:spcAft>
          <a:spcPct val="0"/>
        </a:spcAft>
        <a:defRPr sz="4200" kern="1200" spc="-50">
          <a:solidFill>
            <a:schemeClr val="tx1"/>
          </a:solidFill>
          <a:latin typeface="+mj-lt"/>
          <a:ea typeface="+mj-ea"/>
          <a:cs typeface="+mj-cs"/>
        </a:defRPr>
      </a:lvl1pPr>
      <a:lvl2pPr algn="l" rtl="0" eaLnBrk="0" fontAlgn="base" hangingPunct="0">
        <a:lnSpc>
          <a:spcPct val="95000"/>
        </a:lnSpc>
        <a:spcBef>
          <a:spcPct val="0"/>
        </a:spcBef>
        <a:spcAft>
          <a:spcPct val="0"/>
        </a:spcAft>
        <a:defRPr sz="4200">
          <a:solidFill>
            <a:schemeClr val="tx1"/>
          </a:solidFill>
          <a:latin typeface="Aharoni" panose="02010803020104030203" pitchFamily="2" charset="-79"/>
        </a:defRPr>
      </a:lvl2pPr>
      <a:lvl3pPr algn="l" rtl="0" eaLnBrk="0" fontAlgn="base" hangingPunct="0">
        <a:lnSpc>
          <a:spcPct val="95000"/>
        </a:lnSpc>
        <a:spcBef>
          <a:spcPct val="0"/>
        </a:spcBef>
        <a:spcAft>
          <a:spcPct val="0"/>
        </a:spcAft>
        <a:defRPr sz="4200">
          <a:solidFill>
            <a:schemeClr val="tx1"/>
          </a:solidFill>
          <a:latin typeface="Aharoni" panose="02010803020104030203" pitchFamily="2" charset="-79"/>
        </a:defRPr>
      </a:lvl3pPr>
      <a:lvl4pPr algn="l" rtl="0" eaLnBrk="0" fontAlgn="base" hangingPunct="0">
        <a:lnSpc>
          <a:spcPct val="95000"/>
        </a:lnSpc>
        <a:spcBef>
          <a:spcPct val="0"/>
        </a:spcBef>
        <a:spcAft>
          <a:spcPct val="0"/>
        </a:spcAft>
        <a:defRPr sz="4200">
          <a:solidFill>
            <a:schemeClr val="tx1"/>
          </a:solidFill>
          <a:latin typeface="Aharoni" panose="02010803020104030203" pitchFamily="2" charset="-79"/>
        </a:defRPr>
      </a:lvl4pPr>
      <a:lvl5pPr algn="l" rtl="0" eaLnBrk="0" fontAlgn="base" hangingPunct="0">
        <a:lnSpc>
          <a:spcPct val="95000"/>
        </a:lnSpc>
        <a:spcBef>
          <a:spcPct val="0"/>
        </a:spcBef>
        <a:spcAft>
          <a:spcPct val="0"/>
        </a:spcAft>
        <a:defRPr sz="4200">
          <a:solidFill>
            <a:schemeClr val="tx1"/>
          </a:solidFill>
          <a:latin typeface="Aharoni" panose="02010803020104030203" pitchFamily="2" charset="-79"/>
        </a:defRPr>
      </a:lvl5pPr>
      <a:lvl6pPr marL="457200" algn="l" rtl="0" fontAlgn="base">
        <a:lnSpc>
          <a:spcPct val="95000"/>
        </a:lnSpc>
        <a:spcBef>
          <a:spcPct val="0"/>
        </a:spcBef>
        <a:spcAft>
          <a:spcPct val="0"/>
        </a:spcAft>
        <a:defRPr sz="4200">
          <a:solidFill>
            <a:schemeClr val="tx1"/>
          </a:solidFill>
          <a:latin typeface="Aharoni" panose="02010803020104030203" pitchFamily="2" charset="-79"/>
        </a:defRPr>
      </a:lvl6pPr>
      <a:lvl7pPr marL="914400" algn="l" rtl="0" fontAlgn="base">
        <a:lnSpc>
          <a:spcPct val="95000"/>
        </a:lnSpc>
        <a:spcBef>
          <a:spcPct val="0"/>
        </a:spcBef>
        <a:spcAft>
          <a:spcPct val="0"/>
        </a:spcAft>
        <a:defRPr sz="4200">
          <a:solidFill>
            <a:schemeClr val="tx1"/>
          </a:solidFill>
          <a:latin typeface="Aharoni" panose="02010803020104030203" pitchFamily="2" charset="-79"/>
        </a:defRPr>
      </a:lvl7pPr>
      <a:lvl8pPr marL="1371600" algn="l" rtl="0" fontAlgn="base">
        <a:lnSpc>
          <a:spcPct val="95000"/>
        </a:lnSpc>
        <a:spcBef>
          <a:spcPct val="0"/>
        </a:spcBef>
        <a:spcAft>
          <a:spcPct val="0"/>
        </a:spcAft>
        <a:defRPr sz="4200">
          <a:solidFill>
            <a:schemeClr val="tx1"/>
          </a:solidFill>
          <a:latin typeface="Aharoni" panose="02010803020104030203" pitchFamily="2" charset="-79"/>
        </a:defRPr>
      </a:lvl8pPr>
      <a:lvl9pPr marL="1828800" algn="l" rtl="0" fontAlgn="base">
        <a:lnSpc>
          <a:spcPct val="95000"/>
        </a:lnSpc>
        <a:spcBef>
          <a:spcPct val="0"/>
        </a:spcBef>
        <a:spcAft>
          <a:spcPct val="0"/>
        </a:spcAft>
        <a:defRPr sz="4200">
          <a:solidFill>
            <a:schemeClr val="tx1"/>
          </a:solidFill>
          <a:latin typeface="Aharoni" panose="02010803020104030203" pitchFamily="2" charset="-79"/>
        </a:defRPr>
      </a:lvl9pPr>
    </p:titleStyle>
    <p:bodyStyle>
      <a:lvl1pPr marL="365125" indent="-365125" algn="l" rtl="0" eaLnBrk="0" fontAlgn="base" hangingPunct="0">
        <a:lnSpc>
          <a:spcPct val="105000"/>
        </a:lnSpc>
        <a:spcBef>
          <a:spcPts val="900"/>
        </a:spcBef>
        <a:spcAft>
          <a:spcPct val="0"/>
        </a:spcAft>
        <a:buClr>
          <a:srgbClr val="347EDC"/>
        </a:buClr>
        <a:buFont typeface="Avenir Next LT Pro" panose="020B0504020202020204" pitchFamily="34" charset="0"/>
        <a:buChar char="+"/>
        <a:defRPr sz="2600" kern="1200">
          <a:solidFill>
            <a:schemeClr val="tx1"/>
          </a:solidFill>
          <a:latin typeface="+mn-lt"/>
          <a:ea typeface="+mn-ea"/>
          <a:cs typeface="+mn-cs"/>
        </a:defRPr>
      </a:lvl1pPr>
      <a:lvl2pPr marL="365125" algn="l" rtl="0" eaLnBrk="0" fontAlgn="base" hangingPunct="0">
        <a:lnSpc>
          <a:spcPct val="105000"/>
        </a:lnSpc>
        <a:spcBef>
          <a:spcPts val="900"/>
        </a:spcBef>
        <a:spcAft>
          <a:spcPct val="0"/>
        </a:spcAft>
        <a:buFont typeface="Arial" panose="020B0604020202020204" pitchFamily="34" charset="0"/>
        <a:defRPr sz="2000" kern="1200">
          <a:solidFill>
            <a:srgbClr val="404040"/>
          </a:solidFill>
          <a:latin typeface="+mn-lt"/>
          <a:ea typeface="+mn-ea"/>
          <a:cs typeface="+mn-cs"/>
        </a:defRPr>
      </a:lvl2pPr>
      <a:lvl3pPr marL="639763" indent="-273050" algn="l" rtl="0" eaLnBrk="0" fontAlgn="base" hangingPunct="0">
        <a:lnSpc>
          <a:spcPct val="105000"/>
        </a:lnSpc>
        <a:spcBef>
          <a:spcPts val="600"/>
        </a:spcBef>
        <a:spcAft>
          <a:spcPct val="0"/>
        </a:spcAft>
        <a:buClr>
          <a:srgbClr val="347EDC"/>
        </a:buClr>
        <a:buFont typeface="Avenir Next LT Pro" panose="020B0504020202020204" pitchFamily="34" charset="0"/>
        <a:buChar char="+"/>
        <a:defRPr sz="2000" kern="1200">
          <a:solidFill>
            <a:schemeClr val="tx1"/>
          </a:solidFill>
          <a:latin typeface="+mn-lt"/>
          <a:ea typeface="+mn-ea"/>
          <a:cs typeface="+mn-cs"/>
        </a:defRPr>
      </a:lvl3pPr>
      <a:lvl4pPr marL="639763" algn="l" rtl="0" eaLnBrk="0" fontAlgn="base" hangingPunct="0">
        <a:lnSpc>
          <a:spcPct val="105000"/>
        </a:lnSpc>
        <a:spcBef>
          <a:spcPts val="600"/>
        </a:spcBef>
        <a:spcAft>
          <a:spcPct val="0"/>
        </a:spcAft>
        <a:defRPr i="1" kern="1200">
          <a:solidFill>
            <a:srgbClr val="404040"/>
          </a:solidFill>
          <a:latin typeface="+mn-lt"/>
          <a:ea typeface="+mn-ea"/>
          <a:cs typeface="+mn-cs"/>
        </a:defRPr>
      </a:lvl4pPr>
      <a:lvl5pPr marL="885825" indent="-273050" algn="l" rtl="0" eaLnBrk="0" fontAlgn="base" hangingPunct="0">
        <a:lnSpc>
          <a:spcPct val="105000"/>
        </a:lnSpc>
        <a:spcBef>
          <a:spcPts val="600"/>
        </a:spcBef>
        <a:spcAft>
          <a:spcPct val="0"/>
        </a:spcAft>
        <a:buClr>
          <a:srgbClr val="347EDC"/>
        </a:buClr>
        <a:buFont typeface="Avenir Next LT Pro" panose="020B05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938" name="Title Placeholder 1">
            <a:extLst>
              <a:ext uri="{FF2B5EF4-FFF2-40B4-BE49-F238E27FC236}">
                <a16:creationId xmlns:a16="http://schemas.microsoft.com/office/drawing/2014/main" id="{936CEA45-40DC-953E-E226-E38892965BB2}"/>
              </a:ext>
            </a:extLst>
          </p:cNvPr>
          <p:cNvSpPr>
            <a:spLocks noGrp="1" noChangeArrowheads="1"/>
          </p:cNvSpPr>
          <p:nvPr>
            <p:ph type="title"/>
          </p:nvPr>
        </p:nvSpPr>
        <p:spPr bwMode="auto">
          <a:xfrm>
            <a:off x="989013" y="395288"/>
            <a:ext cx="10213975"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F170F33B-1E37-E51B-50DC-7F3F74D61470}"/>
              </a:ext>
            </a:extLst>
          </p:cNvPr>
          <p:cNvSpPr>
            <a:spLocks noGrp="1"/>
          </p:cNvSpPr>
          <p:nvPr>
            <p:ph type="body" idx="1"/>
          </p:nvPr>
        </p:nvSpPr>
        <p:spPr>
          <a:xfrm>
            <a:off x="989013" y="1685925"/>
            <a:ext cx="10213975" cy="40401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6F2676-5BA7-4CCF-4DC1-9D5267ED84E0}"/>
              </a:ext>
            </a:extLst>
          </p:cNvPr>
          <p:cNvSpPr>
            <a:spLocks noGrp="1"/>
          </p:cNvSpPr>
          <p:nvPr>
            <p:ph type="dt" sz="half" idx="2"/>
          </p:nvPr>
        </p:nvSpPr>
        <p:spPr>
          <a:xfrm>
            <a:off x="449263" y="6357938"/>
            <a:ext cx="1760537" cy="46037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pPr>
              <a:defRPr/>
            </a:pPr>
            <a:fld id="{CB38FD6D-0272-4286-A7E1-7F7885B45E31}"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A550A36C-67BC-24F5-FA74-A0C73DB5858B}"/>
              </a:ext>
            </a:extLst>
          </p:cNvPr>
          <p:cNvSpPr>
            <a:spLocks noGrp="1"/>
          </p:cNvSpPr>
          <p:nvPr>
            <p:ph type="ftr" sz="quarter" idx="3"/>
          </p:nvPr>
        </p:nvSpPr>
        <p:spPr>
          <a:xfrm>
            <a:off x="2754313" y="6357938"/>
            <a:ext cx="6683375" cy="460375"/>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pPr>
              <a:defRPr/>
            </a:pPr>
            <a:endParaRPr lang="en-US"/>
          </a:p>
        </p:txBody>
      </p:sp>
      <p:sp>
        <p:nvSpPr>
          <p:cNvPr id="6" name="Slide Number Placeholder 5">
            <a:extLst>
              <a:ext uri="{FF2B5EF4-FFF2-40B4-BE49-F238E27FC236}">
                <a16:creationId xmlns:a16="http://schemas.microsoft.com/office/drawing/2014/main" id="{9B593734-A464-DBF4-7318-619A1D33BEB7}"/>
              </a:ext>
            </a:extLst>
          </p:cNvPr>
          <p:cNvSpPr>
            <a:spLocks noGrp="1"/>
          </p:cNvSpPr>
          <p:nvPr>
            <p:ph type="sldNum" sz="quarter" idx="4"/>
          </p:nvPr>
        </p:nvSpPr>
        <p:spPr>
          <a:xfrm>
            <a:off x="9982200" y="6357938"/>
            <a:ext cx="1760538" cy="460375"/>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pPr>
              <a:defRPr/>
            </a:pPr>
            <a:fld id="{3B77A83A-94BB-4C63-B520-5C51FEE87371}" type="slidenum">
              <a:rPr lang="en-US"/>
              <a:pPr>
                <a:defRPr/>
              </a:pPr>
              <a:t>‹#›</a:t>
            </a:fld>
            <a:endParaRPr lang="en-US" dirty="0"/>
          </a:p>
        </p:txBody>
      </p:sp>
    </p:spTree>
    <p:extLst>
      <p:ext uri="{BB962C8B-B14F-4D97-AF65-F5344CB8AC3E}">
        <p14:creationId xmlns:p14="http://schemas.microsoft.com/office/powerpoint/2010/main" val="167943832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Goudy Old Style" panose="02020502050305020303" pitchFamily="18" charset="0"/>
        </a:defRPr>
      </a:lvl2pPr>
      <a:lvl3pPr algn="l" rtl="0" eaLnBrk="0" fontAlgn="base" hangingPunct="0">
        <a:spcBef>
          <a:spcPct val="0"/>
        </a:spcBef>
        <a:spcAft>
          <a:spcPct val="0"/>
        </a:spcAft>
        <a:defRPr sz="3200">
          <a:solidFill>
            <a:schemeClr val="tx1"/>
          </a:solidFill>
          <a:latin typeface="Goudy Old Style" panose="02020502050305020303" pitchFamily="18" charset="0"/>
        </a:defRPr>
      </a:lvl3pPr>
      <a:lvl4pPr algn="l" rtl="0" eaLnBrk="0" fontAlgn="base" hangingPunct="0">
        <a:spcBef>
          <a:spcPct val="0"/>
        </a:spcBef>
        <a:spcAft>
          <a:spcPct val="0"/>
        </a:spcAft>
        <a:defRPr sz="3200">
          <a:solidFill>
            <a:schemeClr val="tx1"/>
          </a:solidFill>
          <a:latin typeface="Goudy Old Style" panose="02020502050305020303" pitchFamily="18" charset="0"/>
        </a:defRPr>
      </a:lvl4pPr>
      <a:lvl5pPr algn="l" rtl="0" eaLnBrk="0" fontAlgn="base" hangingPunct="0">
        <a:spcBef>
          <a:spcPct val="0"/>
        </a:spcBef>
        <a:spcAft>
          <a:spcPct val="0"/>
        </a:spcAft>
        <a:defRPr sz="3200">
          <a:solidFill>
            <a:schemeClr val="tx1"/>
          </a:solidFill>
          <a:latin typeface="Goudy Old Style" panose="02020502050305020303" pitchFamily="18" charset="0"/>
        </a:defRPr>
      </a:lvl5pPr>
      <a:lvl6pPr marL="457200" algn="l" rtl="0" fontAlgn="base">
        <a:spcBef>
          <a:spcPct val="0"/>
        </a:spcBef>
        <a:spcAft>
          <a:spcPct val="0"/>
        </a:spcAft>
        <a:defRPr sz="3200">
          <a:solidFill>
            <a:schemeClr val="tx1"/>
          </a:solidFill>
          <a:latin typeface="Goudy Old Style" panose="02020502050305020303" pitchFamily="18" charset="0"/>
        </a:defRPr>
      </a:lvl6pPr>
      <a:lvl7pPr marL="914400" algn="l" rtl="0" fontAlgn="base">
        <a:spcBef>
          <a:spcPct val="0"/>
        </a:spcBef>
        <a:spcAft>
          <a:spcPct val="0"/>
        </a:spcAft>
        <a:defRPr sz="3200">
          <a:solidFill>
            <a:schemeClr val="tx1"/>
          </a:solidFill>
          <a:latin typeface="Goudy Old Style" panose="02020502050305020303" pitchFamily="18" charset="0"/>
        </a:defRPr>
      </a:lvl7pPr>
      <a:lvl8pPr marL="1371600" algn="l" rtl="0" fontAlgn="base">
        <a:spcBef>
          <a:spcPct val="0"/>
        </a:spcBef>
        <a:spcAft>
          <a:spcPct val="0"/>
        </a:spcAft>
        <a:defRPr sz="3200">
          <a:solidFill>
            <a:schemeClr val="tx1"/>
          </a:solidFill>
          <a:latin typeface="Goudy Old Style" panose="02020502050305020303" pitchFamily="18" charset="0"/>
        </a:defRPr>
      </a:lvl8pPr>
      <a:lvl9pPr marL="1828800" algn="l" rtl="0" fontAlgn="base">
        <a:spcBef>
          <a:spcPct val="0"/>
        </a:spcBef>
        <a:spcAft>
          <a:spcPct val="0"/>
        </a:spcAft>
        <a:defRPr sz="3200">
          <a:solidFill>
            <a:schemeClr val="tx1"/>
          </a:solidFill>
          <a:latin typeface="Goudy Old Style" panose="02020502050305020303" pitchFamily="18" charset="0"/>
        </a:defRPr>
      </a:lvl9pPr>
    </p:titleStyle>
    <p:bodyStyle>
      <a:lvl1pPr marL="358775" indent="-358775" algn="l" rtl="0" eaLnBrk="0" fontAlgn="base" hangingPunct="0">
        <a:lnSpc>
          <a:spcPct val="150000"/>
        </a:lnSpc>
        <a:spcBef>
          <a:spcPts val="1000"/>
        </a:spcBef>
        <a:spcAft>
          <a:spcPct val="0"/>
        </a:spcAft>
        <a:buClr>
          <a:srgbClr val="C34DC2"/>
        </a:buClr>
        <a:buFont typeface="Wingdings" panose="05000000000000000000" pitchFamily="2" charset="2"/>
        <a:buChar char=""/>
        <a:defRPr sz="2000" kern="1200" spc="50">
          <a:solidFill>
            <a:srgbClr val="000000"/>
          </a:solidFill>
          <a:latin typeface="+mn-lt"/>
          <a:ea typeface="+mn-ea"/>
          <a:cs typeface="+mn-cs"/>
        </a:defRPr>
      </a:lvl1pPr>
      <a:lvl2pPr marL="358775" algn="l" rtl="0" eaLnBrk="0" fontAlgn="base" hangingPunct="0">
        <a:lnSpc>
          <a:spcPct val="150000"/>
        </a:lnSpc>
        <a:spcBef>
          <a:spcPts val="500"/>
        </a:spcBef>
        <a:spcAft>
          <a:spcPct val="0"/>
        </a:spcAft>
        <a:defRPr sz="2000" i="1" kern="1200" spc="50">
          <a:solidFill>
            <a:srgbClr val="000000"/>
          </a:solidFill>
          <a:latin typeface="+mn-lt"/>
          <a:ea typeface="+mn-ea"/>
          <a:cs typeface="+mn-cs"/>
        </a:defRPr>
      </a:lvl2pPr>
      <a:lvl3pPr marL="1079500" indent="-358775" algn="l" rtl="0" eaLnBrk="0" fontAlgn="base" hangingPunct="0">
        <a:lnSpc>
          <a:spcPct val="150000"/>
        </a:lnSpc>
        <a:spcBef>
          <a:spcPts val="500"/>
        </a:spcBef>
        <a:spcAft>
          <a:spcPct val="0"/>
        </a:spcAft>
        <a:buClr>
          <a:srgbClr val="C34DC2"/>
        </a:buClr>
        <a:buFont typeface="Wingdings" panose="05000000000000000000" pitchFamily="2" charset="2"/>
        <a:buChar char=""/>
        <a:defRPr sz="2000" kern="1200" spc="50">
          <a:solidFill>
            <a:srgbClr val="000000"/>
          </a:solidFill>
          <a:latin typeface="+mn-lt"/>
          <a:ea typeface="+mn-ea"/>
          <a:cs typeface="+mn-cs"/>
        </a:defRPr>
      </a:lvl3pPr>
      <a:lvl4pPr marL="1079500" algn="l" rtl="0" eaLnBrk="0" fontAlgn="base" hangingPunct="0">
        <a:lnSpc>
          <a:spcPct val="150000"/>
        </a:lnSpc>
        <a:spcBef>
          <a:spcPts val="500"/>
        </a:spcBef>
        <a:spcAft>
          <a:spcPct val="0"/>
        </a:spcAft>
        <a:buClr>
          <a:srgbClr val="C34DC2"/>
        </a:buClr>
        <a:defRPr sz="2000" i="1" kern="1200" spc="50">
          <a:solidFill>
            <a:srgbClr val="000000"/>
          </a:solidFill>
          <a:latin typeface="+mn-lt"/>
          <a:ea typeface="+mn-ea"/>
          <a:cs typeface="+mn-cs"/>
        </a:defRPr>
      </a:lvl4pPr>
      <a:lvl5pPr marL="1798638" indent="-358775" algn="l" rtl="0" eaLnBrk="0" fontAlgn="base" hangingPunct="0">
        <a:lnSpc>
          <a:spcPct val="150000"/>
        </a:lnSpc>
        <a:spcBef>
          <a:spcPts val="500"/>
        </a:spcBef>
        <a:spcAft>
          <a:spcPct val="0"/>
        </a:spcAft>
        <a:buClr>
          <a:srgbClr val="C34DC2"/>
        </a:buClr>
        <a:buFont typeface="Wingdings" panose="05000000000000000000" pitchFamily="2" charset="2"/>
        <a:buChar char=""/>
        <a:defRPr sz="2000" kern="1200" spc="5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EB8AFEE-31F2-CE26-BF3B-311BA49DD945}"/>
              </a:ext>
            </a:extLst>
          </p:cNvPr>
          <p:cNvGrpSpPr>
            <a:grpSpLocks/>
          </p:cNvGrpSpPr>
          <p:nvPr/>
        </p:nvGrpSpPr>
        <p:grpSpPr bwMode="auto">
          <a:xfrm>
            <a:off x="0" y="1"/>
            <a:ext cx="12192000" cy="6856413"/>
            <a:chOff x="0" y="0"/>
            <a:chExt cx="5760" cy="4319"/>
          </a:xfrm>
        </p:grpSpPr>
        <p:sp>
          <p:nvSpPr>
            <p:cNvPr id="114691" name="Freeform 3">
              <a:extLst>
                <a:ext uri="{FF2B5EF4-FFF2-40B4-BE49-F238E27FC236}">
                  <a16:creationId xmlns:a16="http://schemas.microsoft.com/office/drawing/2014/main" id="{73D99648-84D5-8773-5342-58164594541D}"/>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692" name="Freeform 4">
              <a:extLst>
                <a:ext uri="{FF2B5EF4-FFF2-40B4-BE49-F238E27FC236}">
                  <a16:creationId xmlns:a16="http://schemas.microsoft.com/office/drawing/2014/main" id="{928463FB-1C3E-28B4-F591-A86581AB0A1C}"/>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693" name="Freeform 5">
              <a:extLst>
                <a:ext uri="{FF2B5EF4-FFF2-40B4-BE49-F238E27FC236}">
                  <a16:creationId xmlns:a16="http://schemas.microsoft.com/office/drawing/2014/main" id="{9A769200-C1AA-48E6-B56C-9FE5CC2661C7}"/>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694" name="Freeform 6">
              <a:extLst>
                <a:ext uri="{FF2B5EF4-FFF2-40B4-BE49-F238E27FC236}">
                  <a16:creationId xmlns:a16="http://schemas.microsoft.com/office/drawing/2014/main" id="{2287178E-1440-FEF2-C9CF-EAAC6CCECA94}"/>
                </a:ext>
              </a:extLst>
            </p:cNvPr>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695" name="Freeform 7">
              <a:extLst>
                <a:ext uri="{FF2B5EF4-FFF2-40B4-BE49-F238E27FC236}">
                  <a16:creationId xmlns:a16="http://schemas.microsoft.com/office/drawing/2014/main" id="{7DBD5FF4-0A8D-3D9C-7042-C2A440B47E75}"/>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14696" name="Freeform 8">
              <a:extLst>
                <a:ext uri="{FF2B5EF4-FFF2-40B4-BE49-F238E27FC236}">
                  <a16:creationId xmlns:a16="http://schemas.microsoft.com/office/drawing/2014/main" id="{CFB277B7-6020-75E3-D2AD-B85B1BC2AF65}"/>
                </a:ext>
              </a:extLst>
            </p:cNvPr>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697" name="Freeform 9">
              <a:extLst>
                <a:ext uri="{FF2B5EF4-FFF2-40B4-BE49-F238E27FC236}">
                  <a16:creationId xmlns:a16="http://schemas.microsoft.com/office/drawing/2014/main" id="{7588D625-15F6-3556-B2C0-53DF375CA277}"/>
                </a:ext>
              </a:extLst>
            </p:cNvPr>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698" name="Freeform 10">
              <a:extLst>
                <a:ext uri="{FF2B5EF4-FFF2-40B4-BE49-F238E27FC236}">
                  <a16:creationId xmlns:a16="http://schemas.microsoft.com/office/drawing/2014/main" id="{4D1801D1-737C-F0CD-111B-9BC91BD7B371}"/>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699" name="Freeform 11">
              <a:extLst>
                <a:ext uri="{FF2B5EF4-FFF2-40B4-BE49-F238E27FC236}">
                  <a16:creationId xmlns:a16="http://schemas.microsoft.com/office/drawing/2014/main" id="{A55B369E-4173-FC17-1B5F-98149F9EB4ED}"/>
                </a:ext>
              </a:extLst>
            </p:cNvPr>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00" name="Freeform 12">
              <a:extLst>
                <a:ext uri="{FF2B5EF4-FFF2-40B4-BE49-F238E27FC236}">
                  <a16:creationId xmlns:a16="http://schemas.microsoft.com/office/drawing/2014/main" id="{ECA6F03B-FED4-70BC-4F41-F8CC697E2029}"/>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01" name="Freeform 13">
              <a:extLst>
                <a:ext uri="{FF2B5EF4-FFF2-40B4-BE49-F238E27FC236}">
                  <a16:creationId xmlns:a16="http://schemas.microsoft.com/office/drawing/2014/main" id="{8625051C-59DD-1261-B234-EB904B2F9D94}"/>
                </a:ext>
              </a:extLst>
            </p:cNvPr>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02" name="Freeform 14">
              <a:extLst>
                <a:ext uri="{FF2B5EF4-FFF2-40B4-BE49-F238E27FC236}">
                  <a16:creationId xmlns:a16="http://schemas.microsoft.com/office/drawing/2014/main" id="{2C7B1F94-BEE0-9E0E-B9FC-C1433D1C483D}"/>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03" name="Freeform 15">
              <a:extLst>
                <a:ext uri="{FF2B5EF4-FFF2-40B4-BE49-F238E27FC236}">
                  <a16:creationId xmlns:a16="http://schemas.microsoft.com/office/drawing/2014/main" id="{E454470F-C226-7005-D51E-D2C36AEAE890}"/>
                </a:ext>
              </a:extLst>
            </p:cNvPr>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04" name="Freeform 16">
              <a:extLst>
                <a:ext uri="{FF2B5EF4-FFF2-40B4-BE49-F238E27FC236}">
                  <a16:creationId xmlns:a16="http://schemas.microsoft.com/office/drawing/2014/main" id="{A2A459E1-7D25-38AE-6029-65BEAC12C52A}"/>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05" name="Freeform 17">
              <a:extLst>
                <a:ext uri="{FF2B5EF4-FFF2-40B4-BE49-F238E27FC236}">
                  <a16:creationId xmlns:a16="http://schemas.microsoft.com/office/drawing/2014/main" id="{10270E60-9A74-37E8-6EDE-DAF3E3EB8337}"/>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06" name="Freeform 18">
              <a:extLst>
                <a:ext uri="{FF2B5EF4-FFF2-40B4-BE49-F238E27FC236}">
                  <a16:creationId xmlns:a16="http://schemas.microsoft.com/office/drawing/2014/main" id="{07CAC669-48B8-1B0D-1ED5-1D61A04C6FE6}"/>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07" name="Freeform 19">
              <a:extLst>
                <a:ext uri="{FF2B5EF4-FFF2-40B4-BE49-F238E27FC236}">
                  <a16:creationId xmlns:a16="http://schemas.microsoft.com/office/drawing/2014/main" id="{8EBC3002-7B05-BC1E-6CD5-7786446E4684}"/>
                </a:ext>
              </a:extLst>
            </p:cNvPr>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08" name="Freeform 20">
              <a:extLst>
                <a:ext uri="{FF2B5EF4-FFF2-40B4-BE49-F238E27FC236}">
                  <a16:creationId xmlns:a16="http://schemas.microsoft.com/office/drawing/2014/main" id="{D6084D8C-D347-3F64-BD24-A36078C677B7}"/>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09" name="Freeform 21">
              <a:extLst>
                <a:ext uri="{FF2B5EF4-FFF2-40B4-BE49-F238E27FC236}">
                  <a16:creationId xmlns:a16="http://schemas.microsoft.com/office/drawing/2014/main" id="{163D901A-AA7C-0AB6-3453-5C4842CFAE8C}"/>
                </a:ext>
              </a:extLst>
            </p:cNvPr>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10" name="Freeform 22">
              <a:extLst>
                <a:ext uri="{FF2B5EF4-FFF2-40B4-BE49-F238E27FC236}">
                  <a16:creationId xmlns:a16="http://schemas.microsoft.com/office/drawing/2014/main" id="{5B727FA4-D2F1-EFE7-8846-9F608B889513}"/>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11" name="Freeform 23">
              <a:extLst>
                <a:ext uri="{FF2B5EF4-FFF2-40B4-BE49-F238E27FC236}">
                  <a16:creationId xmlns:a16="http://schemas.microsoft.com/office/drawing/2014/main" id="{2516E29C-19E0-BB54-3002-0939B47B7A8D}"/>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cs typeface="+mn-cs"/>
              </a:endParaRPr>
            </a:p>
          </p:txBody>
        </p:sp>
        <p:sp>
          <p:nvSpPr>
            <p:cNvPr id="114712" name="Freeform 24">
              <a:extLst>
                <a:ext uri="{FF2B5EF4-FFF2-40B4-BE49-F238E27FC236}">
                  <a16:creationId xmlns:a16="http://schemas.microsoft.com/office/drawing/2014/main" id="{76D3996E-E1C7-9452-F7BC-FEF4813653D1}"/>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13" name="Freeform 25">
              <a:extLst>
                <a:ext uri="{FF2B5EF4-FFF2-40B4-BE49-F238E27FC236}">
                  <a16:creationId xmlns:a16="http://schemas.microsoft.com/office/drawing/2014/main" id="{2728B6DE-6853-7CD8-2ED2-200EF58BDD5A}"/>
                </a:ext>
              </a:extLst>
            </p:cNvPr>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14" name="Freeform 26">
              <a:extLst>
                <a:ext uri="{FF2B5EF4-FFF2-40B4-BE49-F238E27FC236}">
                  <a16:creationId xmlns:a16="http://schemas.microsoft.com/office/drawing/2014/main" id="{A97F3949-9D62-DF63-D5EE-F77808B4E0E8}"/>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15" name="Freeform 27">
              <a:extLst>
                <a:ext uri="{FF2B5EF4-FFF2-40B4-BE49-F238E27FC236}">
                  <a16:creationId xmlns:a16="http://schemas.microsoft.com/office/drawing/2014/main" id="{9ACAACC4-9715-3F63-A290-245E0E57EC3D}"/>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16" name="Freeform 28">
              <a:extLst>
                <a:ext uri="{FF2B5EF4-FFF2-40B4-BE49-F238E27FC236}">
                  <a16:creationId xmlns:a16="http://schemas.microsoft.com/office/drawing/2014/main" id="{BF9AE305-8454-74A2-54AB-A75E0A3B1E26}"/>
                </a:ext>
              </a:extLst>
            </p:cNvPr>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17" name="Freeform 29">
              <a:extLst>
                <a:ext uri="{FF2B5EF4-FFF2-40B4-BE49-F238E27FC236}">
                  <a16:creationId xmlns:a16="http://schemas.microsoft.com/office/drawing/2014/main" id="{73B39CA8-694F-5704-B567-D112AAC9E5A6}"/>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18" name="Freeform 30">
              <a:extLst>
                <a:ext uri="{FF2B5EF4-FFF2-40B4-BE49-F238E27FC236}">
                  <a16:creationId xmlns:a16="http://schemas.microsoft.com/office/drawing/2014/main" id="{D71675C8-02CE-47EA-ADA2-F1B91A237BD0}"/>
                </a:ext>
              </a:extLst>
            </p:cNvPr>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19" name="Freeform 31">
              <a:extLst>
                <a:ext uri="{FF2B5EF4-FFF2-40B4-BE49-F238E27FC236}">
                  <a16:creationId xmlns:a16="http://schemas.microsoft.com/office/drawing/2014/main" id="{AE215A8E-9F2C-D4AA-7088-C7FB3EE09448}"/>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20" name="Freeform 32">
              <a:extLst>
                <a:ext uri="{FF2B5EF4-FFF2-40B4-BE49-F238E27FC236}">
                  <a16:creationId xmlns:a16="http://schemas.microsoft.com/office/drawing/2014/main" id="{5AC860EF-6A0E-4F6F-5AFE-29D7147D6E46}"/>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21" name="Freeform 33">
              <a:extLst>
                <a:ext uri="{FF2B5EF4-FFF2-40B4-BE49-F238E27FC236}">
                  <a16:creationId xmlns:a16="http://schemas.microsoft.com/office/drawing/2014/main" id="{EC292140-F813-C358-059C-3A79FE6D1699}"/>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22" name="Freeform 34">
              <a:extLst>
                <a:ext uri="{FF2B5EF4-FFF2-40B4-BE49-F238E27FC236}">
                  <a16:creationId xmlns:a16="http://schemas.microsoft.com/office/drawing/2014/main" id="{FDFA179C-82EB-FD10-589A-126486EB7B14}"/>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23" name="Freeform 35">
              <a:extLst>
                <a:ext uri="{FF2B5EF4-FFF2-40B4-BE49-F238E27FC236}">
                  <a16:creationId xmlns:a16="http://schemas.microsoft.com/office/drawing/2014/main" id="{D01158FA-BBC4-45C1-9688-149C73134AAF}"/>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24" name="Freeform 36">
              <a:extLst>
                <a:ext uri="{FF2B5EF4-FFF2-40B4-BE49-F238E27FC236}">
                  <a16:creationId xmlns:a16="http://schemas.microsoft.com/office/drawing/2014/main" id="{2EB455CC-CB9C-0E49-29CA-3B173E300906}"/>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25" name="Freeform 37">
              <a:extLst>
                <a:ext uri="{FF2B5EF4-FFF2-40B4-BE49-F238E27FC236}">
                  <a16:creationId xmlns:a16="http://schemas.microsoft.com/office/drawing/2014/main" id="{E15A443F-9B6F-3091-5A70-E71144CBB3B7}"/>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26" name="Freeform 38">
              <a:extLst>
                <a:ext uri="{FF2B5EF4-FFF2-40B4-BE49-F238E27FC236}">
                  <a16:creationId xmlns:a16="http://schemas.microsoft.com/office/drawing/2014/main" id="{512D4D2C-E7C7-1229-78E4-A23C603DD82B}"/>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grpSp>
          <p:nvGrpSpPr>
            <p:cNvPr id="1068" name="Group 39">
              <a:extLst>
                <a:ext uri="{FF2B5EF4-FFF2-40B4-BE49-F238E27FC236}">
                  <a16:creationId xmlns:a16="http://schemas.microsoft.com/office/drawing/2014/main" id="{9AA2D71E-9588-ADD5-7BA5-8B376353FAF7}"/>
                </a:ext>
              </a:extLst>
            </p:cNvPr>
            <p:cNvGrpSpPr>
              <a:grpSpLocks/>
            </p:cNvGrpSpPr>
            <p:nvPr userDrawn="1"/>
          </p:nvGrpSpPr>
          <p:grpSpPr bwMode="auto">
            <a:xfrm>
              <a:off x="0" y="1632"/>
              <a:ext cx="5758" cy="1858"/>
              <a:chOff x="0" y="1632"/>
              <a:chExt cx="5758" cy="1858"/>
            </a:xfrm>
          </p:grpSpPr>
          <p:sp>
            <p:nvSpPr>
              <p:cNvPr id="114728" name="Freeform 40">
                <a:extLst>
                  <a:ext uri="{FF2B5EF4-FFF2-40B4-BE49-F238E27FC236}">
                    <a16:creationId xmlns:a16="http://schemas.microsoft.com/office/drawing/2014/main" id="{DB45C1D0-DC68-0B89-D4B3-3F179121A4B1}"/>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14729" name="Freeform 41">
                <a:extLst>
                  <a:ext uri="{FF2B5EF4-FFF2-40B4-BE49-F238E27FC236}">
                    <a16:creationId xmlns:a16="http://schemas.microsoft.com/office/drawing/2014/main" id="{E018FA3F-393D-0B3E-115E-255EF3517B9E}"/>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auto">
                  <a:spcBef>
                    <a:spcPts val="0"/>
                  </a:spcBef>
                  <a:spcAft>
                    <a:spcPts val="0"/>
                  </a:spcAft>
                  <a:defRPr/>
                </a:pPr>
                <a:endParaRPr lang="en-US" sz="1800">
                  <a:latin typeface="+mn-lt"/>
                  <a:cs typeface="+mn-cs"/>
                </a:endParaRPr>
              </a:p>
            </p:txBody>
          </p:sp>
        </p:grpSp>
      </p:grpSp>
      <p:sp>
        <p:nvSpPr>
          <p:cNvPr id="114730" name="Rectangle 42">
            <a:extLst>
              <a:ext uri="{FF2B5EF4-FFF2-40B4-BE49-F238E27FC236}">
                <a16:creationId xmlns:a16="http://schemas.microsoft.com/office/drawing/2014/main" id="{41B75098-CF75-3C2C-8204-FACDC55072CB}"/>
              </a:ext>
            </a:extLst>
          </p:cNvPr>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4731" name="Rectangle 43">
            <a:extLst>
              <a:ext uri="{FF2B5EF4-FFF2-40B4-BE49-F238E27FC236}">
                <a16:creationId xmlns:a16="http://schemas.microsoft.com/office/drawing/2014/main" id="{6A7F9F37-33E3-639D-3A5B-DAF0777D5BFC}"/>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732" name="Rectangle 44">
            <a:extLst>
              <a:ext uri="{FF2B5EF4-FFF2-40B4-BE49-F238E27FC236}">
                <a16:creationId xmlns:a16="http://schemas.microsoft.com/office/drawing/2014/main" id="{94392676-814D-A6BA-686F-5C10A2E4C780}"/>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smtClean="0">
                <a:effectLst>
                  <a:outerShdw blurRad="38100" dist="38100" dir="2700000" algn="tl">
                    <a:srgbClr val="000000"/>
                  </a:outerShdw>
                </a:effectLst>
                <a:latin typeface="+mn-lt"/>
                <a:cs typeface="+mn-cs"/>
              </a:defRPr>
            </a:lvl1pPr>
          </a:lstStyle>
          <a:p>
            <a:pPr>
              <a:defRPr/>
            </a:pPr>
            <a:fld id="{7F212EAA-388D-43A5-BA73-235149339D7A}" type="datetimeFigureOut">
              <a:rPr lang="en-US"/>
              <a:pPr>
                <a:defRPr/>
              </a:pPr>
              <a:t>11/4/2023</a:t>
            </a:fld>
            <a:endParaRPr lang="en-US"/>
          </a:p>
        </p:txBody>
      </p:sp>
      <p:sp>
        <p:nvSpPr>
          <p:cNvPr id="114733" name="Rectangle 45">
            <a:extLst>
              <a:ext uri="{FF2B5EF4-FFF2-40B4-BE49-F238E27FC236}">
                <a16:creationId xmlns:a16="http://schemas.microsoft.com/office/drawing/2014/main" id="{2E6977EC-EE6F-91EA-2D10-6B20EC568FD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p>
        </p:txBody>
      </p:sp>
      <p:sp>
        <p:nvSpPr>
          <p:cNvPr id="114734" name="Rectangle 46">
            <a:extLst>
              <a:ext uri="{FF2B5EF4-FFF2-40B4-BE49-F238E27FC236}">
                <a16:creationId xmlns:a16="http://schemas.microsoft.com/office/drawing/2014/main" id="{C02C4C46-EE1D-436A-07B6-C96F2C3F1E90}"/>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92D00229-ADC3-4E29-8D27-CB4251B36170}" type="slidenum">
              <a:rPr lang="en-US" altLang="en-US"/>
              <a:pPr/>
              <a:t>‹#›</a:t>
            </a:fld>
            <a:endParaRPr lang="en-US" altLang="en-US"/>
          </a:p>
        </p:txBody>
      </p:sp>
    </p:spTree>
    <p:extLst>
      <p:ext uri="{BB962C8B-B14F-4D97-AF65-F5344CB8AC3E}">
        <p14:creationId xmlns:p14="http://schemas.microsoft.com/office/powerpoint/2010/main" val="262155677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A4E1EB-5DA7-5189-EC99-7EDD3F52F6E8}"/>
              </a:ext>
            </a:extLst>
          </p:cNvPr>
          <p:cNvSpPr>
            <a:spLocks noGrp="1"/>
          </p:cNvSpPr>
          <p:nvPr>
            <p:ph type="title"/>
          </p:nvPr>
        </p:nvSpPr>
        <p:spPr>
          <a:xfrm>
            <a:off x="1920875" y="442913"/>
            <a:ext cx="8769350" cy="1344612"/>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07A0A1-1E18-FFE1-967B-9734761EF93F}"/>
              </a:ext>
            </a:extLst>
          </p:cNvPr>
          <p:cNvSpPr>
            <a:spLocks noGrp="1"/>
          </p:cNvSpPr>
          <p:nvPr>
            <p:ph type="body" idx="1"/>
          </p:nvPr>
        </p:nvSpPr>
        <p:spPr>
          <a:xfrm>
            <a:off x="1920875" y="2312988"/>
            <a:ext cx="8769350" cy="3651250"/>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908ADE-0297-F320-A0AF-15A2C6F69811}"/>
              </a:ext>
            </a:extLst>
          </p:cNvPr>
          <p:cNvSpPr>
            <a:spLocks noGrp="1"/>
          </p:cNvSpPr>
          <p:nvPr>
            <p:ph type="dt" sz="half" idx="2"/>
          </p:nvPr>
        </p:nvSpPr>
        <p:spPr>
          <a:xfrm>
            <a:off x="7850188" y="6170613"/>
            <a:ext cx="2840037" cy="457200"/>
          </a:xfrm>
          <a:prstGeom prst="rect">
            <a:avLst/>
          </a:prstGeom>
        </p:spPr>
        <p:txBody>
          <a:bodyPr vert="horz" lIns="109728" tIns="109728" rIns="109728" bIns="91440" rtlCol="0" anchor="ctr"/>
          <a:lstStyle>
            <a:lvl1pPr algn="r" eaLnBrk="1" fontAlgn="auto" hangingPunct="1">
              <a:spcBef>
                <a:spcPts val="0"/>
              </a:spcBef>
              <a:spcAft>
                <a:spcPts val="0"/>
              </a:spcAft>
              <a:defRPr sz="1100" spc="150" baseline="0">
                <a:solidFill>
                  <a:schemeClr val="tx1">
                    <a:lumMod val="75000"/>
                    <a:lumOff val="25000"/>
                  </a:schemeClr>
                </a:solidFill>
                <a:latin typeface="+mj-lt"/>
              </a:defRPr>
            </a:lvl1pPr>
          </a:lstStyle>
          <a:p>
            <a:pPr>
              <a:defRPr/>
            </a:pPr>
            <a:fld id="{C4408324-A84C-4A45-93B6-78D079CCE772}" type="datetime1">
              <a:rPr lang="en-US"/>
              <a:pPr>
                <a:defRPr/>
              </a:pPr>
              <a:t>11/4/2023</a:t>
            </a:fld>
            <a:endParaRPr lang="en-US" dirty="0"/>
          </a:p>
        </p:txBody>
      </p:sp>
      <p:sp>
        <p:nvSpPr>
          <p:cNvPr id="5" name="Footer Placeholder 4">
            <a:extLst>
              <a:ext uri="{FF2B5EF4-FFF2-40B4-BE49-F238E27FC236}">
                <a16:creationId xmlns:a16="http://schemas.microsoft.com/office/drawing/2014/main" id="{AF769972-A023-4F75-8C2E-D6E07910B75C}"/>
              </a:ext>
            </a:extLst>
          </p:cNvPr>
          <p:cNvSpPr>
            <a:spLocks noGrp="1"/>
          </p:cNvSpPr>
          <p:nvPr>
            <p:ph type="ftr" sz="quarter" idx="3"/>
          </p:nvPr>
        </p:nvSpPr>
        <p:spPr>
          <a:xfrm>
            <a:off x="1920875" y="6170613"/>
            <a:ext cx="5667375" cy="457200"/>
          </a:xfrm>
          <a:prstGeom prst="rect">
            <a:avLst/>
          </a:prstGeom>
        </p:spPr>
        <p:txBody>
          <a:bodyPr vert="horz" lIns="109728" tIns="109728" rIns="109728" bIns="91440" rtlCol="0" anchor="ctr"/>
          <a:lstStyle>
            <a:lvl1pPr algn="l" eaLnBrk="1" fontAlgn="auto" hangingPunct="1">
              <a:spcBef>
                <a:spcPts val="0"/>
              </a:spcBef>
              <a:spcAft>
                <a:spcPts val="0"/>
              </a:spcAft>
              <a:defRPr sz="1100" spc="150" baseline="0">
                <a:solidFill>
                  <a:schemeClr val="tx1">
                    <a:lumMod val="75000"/>
                    <a:lumOff val="25000"/>
                  </a:schemeClr>
                </a:solidFill>
                <a:latin typeface="+mj-lt"/>
              </a:defRPr>
            </a:lvl1pPr>
          </a:lstStyle>
          <a:p>
            <a:pPr>
              <a:defRPr/>
            </a:pPr>
            <a:endParaRPr lang="en-US"/>
          </a:p>
        </p:txBody>
      </p:sp>
      <p:sp>
        <p:nvSpPr>
          <p:cNvPr id="6" name="Slide Number Placeholder 5">
            <a:extLst>
              <a:ext uri="{FF2B5EF4-FFF2-40B4-BE49-F238E27FC236}">
                <a16:creationId xmlns:a16="http://schemas.microsoft.com/office/drawing/2014/main" id="{200A5C73-C3E3-DC51-746D-4FDB9D0471E8}"/>
              </a:ext>
            </a:extLst>
          </p:cNvPr>
          <p:cNvSpPr>
            <a:spLocks noGrp="1"/>
          </p:cNvSpPr>
          <p:nvPr>
            <p:ph type="sldNum" sz="quarter" idx="4"/>
          </p:nvPr>
        </p:nvSpPr>
        <p:spPr>
          <a:xfrm>
            <a:off x="10853738" y="6170613"/>
            <a:ext cx="1189037" cy="457200"/>
          </a:xfrm>
          <a:prstGeom prst="rect">
            <a:avLst/>
          </a:prstGeom>
        </p:spPr>
        <p:txBody>
          <a:bodyPr vert="horz" lIns="109728" tIns="109728" rIns="109728" bIns="91440" rtlCol="0" anchor="b"/>
          <a:lstStyle>
            <a:lvl1pPr algn="l" eaLnBrk="1" fontAlgn="auto" hangingPunct="1">
              <a:spcBef>
                <a:spcPts val="0"/>
              </a:spcBef>
              <a:spcAft>
                <a:spcPts val="0"/>
              </a:spcAft>
              <a:defRPr sz="1600" b="1" baseline="0">
                <a:solidFill>
                  <a:schemeClr val="tx1">
                    <a:lumMod val="75000"/>
                    <a:lumOff val="25000"/>
                  </a:schemeClr>
                </a:solidFill>
                <a:latin typeface="+mj-lt"/>
              </a:defRPr>
            </a:lvl1pPr>
          </a:lstStyle>
          <a:p>
            <a:pPr>
              <a:defRPr/>
            </a:pPr>
            <a:fld id="{AD9E4515-545C-489E-8A3E-0B73F1E61129}" type="slidenum">
              <a:rPr lang="en-US"/>
              <a:pPr>
                <a:defRPr/>
              </a:pPr>
              <a:t>‹#›</a:t>
            </a:fld>
            <a:endParaRPr lang="en-US" dirty="0"/>
          </a:p>
        </p:txBody>
      </p:sp>
      <p:cxnSp>
        <p:nvCxnSpPr>
          <p:cNvPr id="9" name="Straight Connector 8" title="Rule Line">
            <a:extLst>
              <a:ext uri="{FF2B5EF4-FFF2-40B4-BE49-F238E27FC236}">
                <a16:creationId xmlns:a16="http://schemas.microsoft.com/office/drawing/2014/main" id="{557D09C9-354C-01E6-7651-C91F70279613}"/>
              </a:ext>
            </a:extLst>
          </p:cNvPr>
          <p:cNvCxnSpPr/>
          <p:nvPr/>
        </p:nvCxnSpPr>
        <p:spPr>
          <a:xfrm>
            <a:off x="1920875" y="2176463"/>
            <a:ext cx="876935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988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lnSpc>
          <a:spcPct val="130000"/>
        </a:lnSpc>
        <a:spcBef>
          <a:spcPct val="0"/>
        </a:spcBef>
        <a:spcAft>
          <a:spcPct val="0"/>
        </a:spcAft>
        <a:defRPr sz="3200" b="1" kern="1200" spc="150">
          <a:solidFill>
            <a:srgbClr val="404040"/>
          </a:solidFill>
          <a:latin typeface="+mj-lt"/>
          <a:ea typeface="+mj-ea"/>
          <a:cs typeface="+mj-cs"/>
        </a:defRPr>
      </a:lvl1pPr>
      <a:lvl2pPr algn="l" rtl="0" eaLnBrk="0" fontAlgn="base" hangingPunct="0">
        <a:lnSpc>
          <a:spcPct val="130000"/>
        </a:lnSpc>
        <a:spcBef>
          <a:spcPct val="0"/>
        </a:spcBef>
        <a:spcAft>
          <a:spcPct val="0"/>
        </a:spcAft>
        <a:defRPr sz="3200" b="1">
          <a:solidFill>
            <a:srgbClr val="404040"/>
          </a:solidFill>
          <a:latin typeface="Meiryo" panose="020B0604030504040204" pitchFamily="34" charset="-128"/>
        </a:defRPr>
      </a:lvl2pPr>
      <a:lvl3pPr algn="l" rtl="0" eaLnBrk="0" fontAlgn="base" hangingPunct="0">
        <a:lnSpc>
          <a:spcPct val="130000"/>
        </a:lnSpc>
        <a:spcBef>
          <a:spcPct val="0"/>
        </a:spcBef>
        <a:spcAft>
          <a:spcPct val="0"/>
        </a:spcAft>
        <a:defRPr sz="3200" b="1">
          <a:solidFill>
            <a:srgbClr val="404040"/>
          </a:solidFill>
          <a:latin typeface="Meiryo" panose="020B0604030504040204" pitchFamily="34" charset="-128"/>
        </a:defRPr>
      </a:lvl3pPr>
      <a:lvl4pPr algn="l" rtl="0" eaLnBrk="0" fontAlgn="base" hangingPunct="0">
        <a:lnSpc>
          <a:spcPct val="130000"/>
        </a:lnSpc>
        <a:spcBef>
          <a:spcPct val="0"/>
        </a:spcBef>
        <a:spcAft>
          <a:spcPct val="0"/>
        </a:spcAft>
        <a:defRPr sz="3200" b="1">
          <a:solidFill>
            <a:srgbClr val="404040"/>
          </a:solidFill>
          <a:latin typeface="Meiryo" panose="020B0604030504040204" pitchFamily="34" charset="-128"/>
        </a:defRPr>
      </a:lvl4pPr>
      <a:lvl5pPr algn="l" rtl="0" eaLnBrk="0" fontAlgn="base" hangingPunct="0">
        <a:lnSpc>
          <a:spcPct val="130000"/>
        </a:lnSpc>
        <a:spcBef>
          <a:spcPct val="0"/>
        </a:spcBef>
        <a:spcAft>
          <a:spcPct val="0"/>
        </a:spcAft>
        <a:defRPr sz="3200" b="1">
          <a:solidFill>
            <a:srgbClr val="404040"/>
          </a:solidFill>
          <a:latin typeface="Meiryo" panose="020B0604030504040204" pitchFamily="34" charset="-128"/>
        </a:defRPr>
      </a:lvl5pPr>
      <a:lvl6pPr marL="457200" algn="l" rtl="0" fontAlgn="base">
        <a:lnSpc>
          <a:spcPct val="130000"/>
        </a:lnSpc>
        <a:spcBef>
          <a:spcPct val="0"/>
        </a:spcBef>
        <a:spcAft>
          <a:spcPct val="0"/>
        </a:spcAft>
        <a:defRPr sz="3200" b="1">
          <a:solidFill>
            <a:srgbClr val="404040"/>
          </a:solidFill>
          <a:latin typeface="Meiryo" panose="020B0604030504040204" pitchFamily="34" charset="-128"/>
        </a:defRPr>
      </a:lvl6pPr>
      <a:lvl7pPr marL="914400" algn="l" rtl="0" fontAlgn="base">
        <a:lnSpc>
          <a:spcPct val="130000"/>
        </a:lnSpc>
        <a:spcBef>
          <a:spcPct val="0"/>
        </a:spcBef>
        <a:spcAft>
          <a:spcPct val="0"/>
        </a:spcAft>
        <a:defRPr sz="3200" b="1">
          <a:solidFill>
            <a:srgbClr val="404040"/>
          </a:solidFill>
          <a:latin typeface="Meiryo" panose="020B0604030504040204" pitchFamily="34" charset="-128"/>
        </a:defRPr>
      </a:lvl7pPr>
      <a:lvl8pPr marL="1371600" algn="l" rtl="0" fontAlgn="base">
        <a:lnSpc>
          <a:spcPct val="130000"/>
        </a:lnSpc>
        <a:spcBef>
          <a:spcPct val="0"/>
        </a:spcBef>
        <a:spcAft>
          <a:spcPct val="0"/>
        </a:spcAft>
        <a:defRPr sz="3200" b="1">
          <a:solidFill>
            <a:srgbClr val="404040"/>
          </a:solidFill>
          <a:latin typeface="Meiryo" panose="020B0604030504040204" pitchFamily="34" charset="-128"/>
        </a:defRPr>
      </a:lvl8pPr>
      <a:lvl9pPr marL="1828800" algn="l" rtl="0" fontAlgn="base">
        <a:lnSpc>
          <a:spcPct val="130000"/>
        </a:lnSpc>
        <a:spcBef>
          <a:spcPct val="0"/>
        </a:spcBef>
        <a:spcAft>
          <a:spcPct val="0"/>
        </a:spcAft>
        <a:defRPr sz="3200" b="1">
          <a:solidFill>
            <a:srgbClr val="404040"/>
          </a:solidFill>
          <a:latin typeface="Meiryo" panose="020B0604030504040204" pitchFamily="34" charset="-128"/>
        </a:defRPr>
      </a:lvl9pPr>
    </p:titleStyle>
    <p:bodyStyle>
      <a:lvl1pPr algn="l" rtl="0" eaLnBrk="0" fontAlgn="base" hangingPunct="0">
        <a:lnSpc>
          <a:spcPct val="140000"/>
        </a:lnSpc>
        <a:spcBef>
          <a:spcPts val="925"/>
        </a:spcBef>
        <a:spcAft>
          <a:spcPct val="0"/>
        </a:spcAft>
        <a:buFont typeface="Corbel" panose="020B0503020204020204" pitchFamily="34" charset="0"/>
        <a:defRPr kern="1200" spc="150">
          <a:solidFill>
            <a:srgbClr val="404040"/>
          </a:solidFill>
          <a:latin typeface="+mn-lt"/>
          <a:ea typeface="+mn-ea"/>
          <a:cs typeface="+mn-cs"/>
        </a:defRPr>
      </a:lvl1pPr>
      <a:lvl2pPr algn="l" rtl="0" eaLnBrk="0" fontAlgn="base" hangingPunct="0">
        <a:lnSpc>
          <a:spcPct val="140000"/>
        </a:lnSpc>
        <a:spcBef>
          <a:spcPts val="925"/>
        </a:spcBef>
        <a:spcAft>
          <a:spcPct val="0"/>
        </a:spcAft>
        <a:buFont typeface="Corbel" panose="020B0503020204020204" pitchFamily="34" charset="0"/>
        <a:defRPr sz="1600" kern="1200" spc="150">
          <a:solidFill>
            <a:srgbClr val="404040"/>
          </a:solidFill>
          <a:latin typeface="+mn-lt"/>
          <a:ea typeface="+mn-ea"/>
          <a:cs typeface="+mn-cs"/>
        </a:defRPr>
      </a:lvl2pPr>
      <a:lvl3pPr indent="-319088" algn="l" rtl="0" eaLnBrk="0" fontAlgn="base" hangingPunct="0">
        <a:lnSpc>
          <a:spcPct val="140000"/>
        </a:lnSpc>
        <a:spcBef>
          <a:spcPts val="925"/>
        </a:spcBef>
        <a:spcAft>
          <a:spcPct val="0"/>
        </a:spcAft>
        <a:buFont typeface="Corbel" panose="020B0503020204020204" pitchFamily="34" charset="0"/>
        <a:buChar char="–"/>
        <a:defRPr sz="1400" i="1" kern="1200" spc="150">
          <a:solidFill>
            <a:srgbClr val="404040"/>
          </a:solidFill>
          <a:latin typeface="+mn-lt"/>
          <a:ea typeface="+mn-ea"/>
          <a:cs typeface="+mn-cs"/>
        </a:defRPr>
      </a:lvl3pPr>
      <a:lvl4pPr indent="-319088" algn="l" rtl="0" eaLnBrk="0" fontAlgn="base" hangingPunct="0">
        <a:lnSpc>
          <a:spcPct val="140000"/>
        </a:lnSpc>
        <a:spcBef>
          <a:spcPts val="925"/>
        </a:spcBef>
        <a:spcAft>
          <a:spcPct val="0"/>
        </a:spcAft>
        <a:buFont typeface="Corbel" panose="020B0503020204020204" pitchFamily="34" charset="0"/>
        <a:buChar char="–"/>
        <a:defRPr sz="1400" kern="1200" spc="150">
          <a:solidFill>
            <a:srgbClr val="404040"/>
          </a:solidFill>
          <a:latin typeface="+mn-lt"/>
          <a:ea typeface="+mn-ea"/>
          <a:cs typeface="+mn-cs"/>
        </a:defRPr>
      </a:lvl4pPr>
      <a:lvl5pPr indent="-319088" algn="l" rtl="0" eaLnBrk="0" fontAlgn="base" hangingPunct="0">
        <a:lnSpc>
          <a:spcPct val="140000"/>
        </a:lnSpc>
        <a:spcBef>
          <a:spcPts val="925"/>
        </a:spcBef>
        <a:spcAft>
          <a:spcPct val="0"/>
        </a:spcAft>
        <a:buFont typeface="Corbel" panose="020B0503020204020204" pitchFamily="34" charset="0"/>
        <a:buChar char="–"/>
        <a:defRPr sz="1400" i="1" kern="1200" spc="150">
          <a:solidFill>
            <a:srgbClr val="404040"/>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2A85D-8541-8F90-748F-C2817FEEE28F}"/>
              </a:ext>
            </a:extLst>
          </p:cNvPr>
          <p:cNvSpPr>
            <a:spLocks noGrp="1"/>
          </p:cNvSpPr>
          <p:nvPr>
            <p:ph type="title"/>
          </p:nvPr>
        </p:nvSpPr>
        <p:spPr>
          <a:xfrm>
            <a:off x="1517650" y="1517650"/>
            <a:ext cx="9144000" cy="134461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E3CEC21F-8EB1-6182-4C8F-A1A030624D4C}"/>
              </a:ext>
            </a:extLst>
          </p:cNvPr>
          <p:cNvSpPr>
            <a:spLocks noGrp="1" noChangeArrowheads="1"/>
          </p:cNvSpPr>
          <p:nvPr>
            <p:ph type="body" idx="1"/>
          </p:nvPr>
        </p:nvSpPr>
        <p:spPr bwMode="auto">
          <a:xfrm>
            <a:off x="1517650" y="2971800"/>
            <a:ext cx="91440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07A3BB9-EEF6-A8E6-C9EC-2E7FA610E189}"/>
              </a:ext>
            </a:extLst>
          </p:cNvPr>
          <p:cNvSpPr>
            <a:spLocks noGrp="1"/>
          </p:cNvSpPr>
          <p:nvPr>
            <p:ph type="dt" sz="half" idx="2"/>
          </p:nvPr>
        </p:nvSpPr>
        <p:spPr>
          <a:xfrm>
            <a:off x="8805863" y="6400800"/>
            <a:ext cx="1865312"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solidFill>
                <a:latin typeface="+mn-lt"/>
              </a:defRPr>
            </a:lvl1pPr>
          </a:lstStyle>
          <a:p>
            <a:pPr>
              <a:defRPr/>
            </a:pPr>
            <a:fld id="{EFE188B8-1C6B-4583-80D3-9CDE8340C610}"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9F2EDD17-1B07-1BDD-0180-81E650D45FE5}"/>
              </a:ext>
            </a:extLst>
          </p:cNvPr>
          <p:cNvSpPr>
            <a:spLocks noGrp="1"/>
          </p:cNvSpPr>
          <p:nvPr>
            <p:ph type="ftr" sz="quarter" idx="3"/>
          </p:nvPr>
        </p:nvSpPr>
        <p:spPr>
          <a:xfrm>
            <a:off x="758825" y="6400800"/>
            <a:ext cx="6099175"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9FB445D-5061-80CB-6352-46FE4DCCC875}"/>
              </a:ext>
            </a:extLst>
          </p:cNvPr>
          <p:cNvSpPr>
            <a:spLocks noGrp="1"/>
          </p:cNvSpPr>
          <p:nvPr>
            <p:ph type="sldNum" sz="quarter" idx="4"/>
          </p:nvPr>
        </p:nvSpPr>
        <p:spPr>
          <a:xfrm>
            <a:off x="10899775" y="6400800"/>
            <a:ext cx="530225" cy="365125"/>
          </a:xfrm>
          <a:prstGeom prst="rect">
            <a:avLst/>
          </a:prstGeom>
        </p:spPr>
        <p:txBody>
          <a:bodyPr vert="horz" lIns="91440" tIns="45720" rIns="91440" bIns="45720" rtlCol="0" anchor="ctr"/>
          <a:lstStyle>
            <a:lvl1pPr algn="r" eaLnBrk="1" fontAlgn="auto" hangingPunct="1">
              <a:spcBef>
                <a:spcPts val="0"/>
              </a:spcBef>
              <a:spcAft>
                <a:spcPts val="0"/>
              </a:spcAft>
              <a:defRPr sz="1000" b="1">
                <a:solidFill>
                  <a:schemeClr val="tx1"/>
                </a:solidFill>
                <a:latin typeface="+mn-lt"/>
              </a:defRPr>
            </a:lvl1pPr>
          </a:lstStyle>
          <a:p>
            <a:pPr>
              <a:defRPr/>
            </a:pPr>
            <a:fld id="{5A441413-8542-49AF-983E-D611337FB0F8}" type="slidenum">
              <a:rPr lang="en-US"/>
              <a:pPr>
                <a:defRPr/>
              </a:pPr>
              <a:t>‹#›</a:t>
            </a:fld>
            <a:endParaRPr lang="en-US" dirty="0"/>
          </a:p>
        </p:txBody>
      </p:sp>
      <p:sp>
        <p:nvSpPr>
          <p:cNvPr id="8" name="Freeform: Shape 7">
            <a:extLst>
              <a:ext uri="{FF2B5EF4-FFF2-40B4-BE49-F238E27FC236}">
                <a16:creationId xmlns:a16="http://schemas.microsoft.com/office/drawing/2014/main" id="{EF8683AF-C226-C268-22B5-D00CA607186C}"/>
              </a:ext>
            </a:extLst>
          </p:cNvPr>
          <p:cNvSpPr/>
          <p:nvPr/>
        </p:nvSpPr>
        <p:spPr>
          <a:xfrm>
            <a:off x="0" y="0"/>
            <a:ext cx="12192000" cy="6105525"/>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556181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5000"/>
        </a:lnSpc>
        <a:spcBef>
          <a:spcPct val="0"/>
        </a:spcBef>
        <a:spcAft>
          <a:spcPct val="0"/>
        </a:spcAft>
        <a:defRPr sz="4200" kern="1200" spc="-50">
          <a:solidFill>
            <a:schemeClr val="tx1"/>
          </a:solidFill>
          <a:latin typeface="+mj-lt"/>
          <a:ea typeface="+mj-ea"/>
          <a:cs typeface="+mj-cs"/>
        </a:defRPr>
      </a:lvl1pPr>
      <a:lvl2pPr algn="l" rtl="0" eaLnBrk="0" fontAlgn="base" hangingPunct="0">
        <a:lnSpc>
          <a:spcPct val="95000"/>
        </a:lnSpc>
        <a:spcBef>
          <a:spcPct val="0"/>
        </a:spcBef>
        <a:spcAft>
          <a:spcPct val="0"/>
        </a:spcAft>
        <a:defRPr sz="4200">
          <a:solidFill>
            <a:schemeClr val="tx1"/>
          </a:solidFill>
          <a:latin typeface="Aharoni" panose="02010803020104030203" pitchFamily="2" charset="-79"/>
        </a:defRPr>
      </a:lvl2pPr>
      <a:lvl3pPr algn="l" rtl="0" eaLnBrk="0" fontAlgn="base" hangingPunct="0">
        <a:lnSpc>
          <a:spcPct val="95000"/>
        </a:lnSpc>
        <a:spcBef>
          <a:spcPct val="0"/>
        </a:spcBef>
        <a:spcAft>
          <a:spcPct val="0"/>
        </a:spcAft>
        <a:defRPr sz="4200">
          <a:solidFill>
            <a:schemeClr val="tx1"/>
          </a:solidFill>
          <a:latin typeface="Aharoni" panose="02010803020104030203" pitchFamily="2" charset="-79"/>
        </a:defRPr>
      </a:lvl3pPr>
      <a:lvl4pPr algn="l" rtl="0" eaLnBrk="0" fontAlgn="base" hangingPunct="0">
        <a:lnSpc>
          <a:spcPct val="95000"/>
        </a:lnSpc>
        <a:spcBef>
          <a:spcPct val="0"/>
        </a:spcBef>
        <a:spcAft>
          <a:spcPct val="0"/>
        </a:spcAft>
        <a:defRPr sz="4200">
          <a:solidFill>
            <a:schemeClr val="tx1"/>
          </a:solidFill>
          <a:latin typeface="Aharoni" panose="02010803020104030203" pitchFamily="2" charset="-79"/>
        </a:defRPr>
      </a:lvl4pPr>
      <a:lvl5pPr algn="l" rtl="0" eaLnBrk="0" fontAlgn="base" hangingPunct="0">
        <a:lnSpc>
          <a:spcPct val="95000"/>
        </a:lnSpc>
        <a:spcBef>
          <a:spcPct val="0"/>
        </a:spcBef>
        <a:spcAft>
          <a:spcPct val="0"/>
        </a:spcAft>
        <a:defRPr sz="4200">
          <a:solidFill>
            <a:schemeClr val="tx1"/>
          </a:solidFill>
          <a:latin typeface="Aharoni" panose="02010803020104030203" pitchFamily="2" charset="-79"/>
        </a:defRPr>
      </a:lvl5pPr>
      <a:lvl6pPr marL="457200" algn="l" rtl="0" fontAlgn="base">
        <a:lnSpc>
          <a:spcPct val="95000"/>
        </a:lnSpc>
        <a:spcBef>
          <a:spcPct val="0"/>
        </a:spcBef>
        <a:spcAft>
          <a:spcPct val="0"/>
        </a:spcAft>
        <a:defRPr sz="4200">
          <a:solidFill>
            <a:schemeClr val="tx1"/>
          </a:solidFill>
          <a:latin typeface="Aharoni" panose="02010803020104030203" pitchFamily="2" charset="-79"/>
        </a:defRPr>
      </a:lvl6pPr>
      <a:lvl7pPr marL="914400" algn="l" rtl="0" fontAlgn="base">
        <a:lnSpc>
          <a:spcPct val="95000"/>
        </a:lnSpc>
        <a:spcBef>
          <a:spcPct val="0"/>
        </a:spcBef>
        <a:spcAft>
          <a:spcPct val="0"/>
        </a:spcAft>
        <a:defRPr sz="4200">
          <a:solidFill>
            <a:schemeClr val="tx1"/>
          </a:solidFill>
          <a:latin typeface="Aharoni" panose="02010803020104030203" pitchFamily="2" charset="-79"/>
        </a:defRPr>
      </a:lvl7pPr>
      <a:lvl8pPr marL="1371600" algn="l" rtl="0" fontAlgn="base">
        <a:lnSpc>
          <a:spcPct val="95000"/>
        </a:lnSpc>
        <a:spcBef>
          <a:spcPct val="0"/>
        </a:spcBef>
        <a:spcAft>
          <a:spcPct val="0"/>
        </a:spcAft>
        <a:defRPr sz="4200">
          <a:solidFill>
            <a:schemeClr val="tx1"/>
          </a:solidFill>
          <a:latin typeface="Aharoni" panose="02010803020104030203" pitchFamily="2" charset="-79"/>
        </a:defRPr>
      </a:lvl8pPr>
      <a:lvl9pPr marL="1828800" algn="l" rtl="0" fontAlgn="base">
        <a:lnSpc>
          <a:spcPct val="95000"/>
        </a:lnSpc>
        <a:spcBef>
          <a:spcPct val="0"/>
        </a:spcBef>
        <a:spcAft>
          <a:spcPct val="0"/>
        </a:spcAft>
        <a:defRPr sz="4200">
          <a:solidFill>
            <a:schemeClr val="tx1"/>
          </a:solidFill>
          <a:latin typeface="Aharoni" panose="02010803020104030203" pitchFamily="2" charset="-79"/>
        </a:defRPr>
      </a:lvl9pPr>
    </p:titleStyle>
    <p:bodyStyle>
      <a:lvl1pPr marL="365125" indent="-365125" algn="l" rtl="0" eaLnBrk="0" fontAlgn="base" hangingPunct="0">
        <a:lnSpc>
          <a:spcPct val="105000"/>
        </a:lnSpc>
        <a:spcBef>
          <a:spcPts val="900"/>
        </a:spcBef>
        <a:spcAft>
          <a:spcPct val="0"/>
        </a:spcAft>
        <a:buClr>
          <a:srgbClr val="347EDC"/>
        </a:buClr>
        <a:buFont typeface="Avenir Next LT Pro" panose="020B0504020202020204" pitchFamily="34" charset="0"/>
        <a:buChar char="+"/>
        <a:defRPr sz="2600" kern="1200">
          <a:solidFill>
            <a:schemeClr val="tx1"/>
          </a:solidFill>
          <a:latin typeface="+mn-lt"/>
          <a:ea typeface="+mn-ea"/>
          <a:cs typeface="+mn-cs"/>
        </a:defRPr>
      </a:lvl1pPr>
      <a:lvl2pPr marL="365125" algn="l" rtl="0" eaLnBrk="0" fontAlgn="base" hangingPunct="0">
        <a:lnSpc>
          <a:spcPct val="105000"/>
        </a:lnSpc>
        <a:spcBef>
          <a:spcPts val="900"/>
        </a:spcBef>
        <a:spcAft>
          <a:spcPct val="0"/>
        </a:spcAft>
        <a:buFont typeface="Arial" panose="020B0604020202020204" pitchFamily="34" charset="0"/>
        <a:defRPr sz="2000" kern="1200">
          <a:solidFill>
            <a:srgbClr val="404040"/>
          </a:solidFill>
          <a:latin typeface="+mn-lt"/>
          <a:ea typeface="+mn-ea"/>
          <a:cs typeface="+mn-cs"/>
        </a:defRPr>
      </a:lvl2pPr>
      <a:lvl3pPr marL="639763" indent="-273050" algn="l" rtl="0" eaLnBrk="0" fontAlgn="base" hangingPunct="0">
        <a:lnSpc>
          <a:spcPct val="105000"/>
        </a:lnSpc>
        <a:spcBef>
          <a:spcPts val="600"/>
        </a:spcBef>
        <a:spcAft>
          <a:spcPct val="0"/>
        </a:spcAft>
        <a:buClr>
          <a:srgbClr val="347EDC"/>
        </a:buClr>
        <a:buFont typeface="Avenir Next LT Pro" panose="020B0504020202020204" pitchFamily="34" charset="0"/>
        <a:buChar char="+"/>
        <a:defRPr sz="2000" kern="1200">
          <a:solidFill>
            <a:schemeClr val="tx1"/>
          </a:solidFill>
          <a:latin typeface="+mn-lt"/>
          <a:ea typeface="+mn-ea"/>
          <a:cs typeface="+mn-cs"/>
        </a:defRPr>
      </a:lvl3pPr>
      <a:lvl4pPr marL="639763" algn="l" rtl="0" eaLnBrk="0" fontAlgn="base" hangingPunct="0">
        <a:lnSpc>
          <a:spcPct val="105000"/>
        </a:lnSpc>
        <a:spcBef>
          <a:spcPts val="600"/>
        </a:spcBef>
        <a:spcAft>
          <a:spcPct val="0"/>
        </a:spcAft>
        <a:defRPr i="1" kern="1200">
          <a:solidFill>
            <a:srgbClr val="404040"/>
          </a:solidFill>
          <a:latin typeface="+mn-lt"/>
          <a:ea typeface="+mn-ea"/>
          <a:cs typeface="+mn-cs"/>
        </a:defRPr>
      </a:lvl4pPr>
      <a:lvl5pPr marL="885825" indent="-273050" algn="l" rtl="0" eaLnBrk="0" fontAlgn="base" hangingPunct="0">
        <a:lnSpc>
          <a:spcPct val="105000"/>
        </a:lnSpc>
        <a:spcBef>
          <a:spcPts val="600"/>
        </a:spcBef>
        <a:spcAft>
          <a:spcPct val="0"/>
        </a:spcAft>
        <a:buClr>
          <a:srgbClr val="347EDC"/>
        </a:buClr>
        <a:buFont typeface="Avenir Next LT Pro" panose="020B05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7F2420-E3C2-49D8-B0C7-8C31DC6BA3ED}"/>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D4342280-A605-4934-B94B-A9DACB35D2E1}"/>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a:lstStyle/>
            <a:p>
              <a:pPr>
                <a:defRPr/>
              </a:pPr>
              <a:endParaRPr lang="en-US">
                <a:solidFill>
                  <a:schemeClr val="tx2"/>
                </a:solidFill>
              </a:endParaRPr>
            </a:p>
          </p:txBody>
        </p:sp>
        <p:sp>
          <p:nvSpPr>
            <p:cNvPr id="9" name="Freeform 10">
              <a:extLst>
                <a:ext uri="{FF2B5EF4-FFF2-40B4-BE49-F238E27FC236}">
                  <a16:creationId xmlns:a16="http://schemas.microsoft.com/office/drawing/2014/main" id="{8CAE299E-59B9-4696-9249-911089C85516}"/>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a:lstStyle/>
            <a:p>
              <a:pPr>
                <a:defRPr/>
              </a:pPr>
              <a:endParaRPr lang="en-US">
                <a:solidFill>
                  <a:schemeClr val="tx2"/>
                </a:solidFill>
              </a:endParaRPr>
            </a:p>
          </p:txBody>
        </p:sp>
        <p:sp>
          <p:nvSpPr>
            <p:cNvPr id="10" name="Freeform 15">
              <a:extLst>
                <a:ext uri="{FF2B5EF4-FFF2-40B4-BE49-F238E27FC236}">
                  <a16:creationId xmlns:a16="http://schemas.microsoft.com/office/drawing/2014/main" id="{0B6E4C68-9D18-4B8E-8251-33E590A2F98D}"/>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a:lstStyle/>
            <a:p>
              <a:pPr>
                <a:defRPr/>
              </a:pPr>
              <a:endParaRPr lang="en-US">
                <a:solidFill>
                  <a:schemeClr val="tx2"/>
                </a:solidFill>
              </a:endParaRPr>
            </a:p>
          </p:txBody>
        </p:sp>
        <p:sp>
          <p:nvSpPr>
            <p:cNvPr id="11" name="Freeform 18">
              <a:extLst>
                <a:ext uri="{FF2B5EF4-FFF2-40B4-BE49-F238E27FC236}">
                  <a16:creationId xmlns:a16="http://schemas.microsoft.com/office/drawing/2014/main" id="{DB4AC5F8-15D8-4776-97C6-C1E95B59E3E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a:lstStyle/>
            <a:p>
              <a:pPr>
                <a:defRPr/>
              </a:pPr>
              <a:endParaRPr lang="en-US">
                <a:solidFill>
                  <a:schemeClr val="tx2"/>
                </a:solidFill>
              </a:endParaRPr>
            </a:p>
          </p:txBody>
        </p:sp>
        <p:sp>
          <p:nvSpPr>
            <p:cNvPr id="12" name="Freeform 19">
              <a:extLst>
                <a:ext uri="{FF2B5EF4-FFF2-40B4-BE49-F238E27FC236}">
                  <a16:creationId xmlns:a16="http://schemas.microsoft.com/office/drawing/2014/main" id="{B5406134-9A8F-45C0-A87B-C4BCF47E052B}"/>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a:lstStyle/>
            <a:p>
              <a:pPr>
                <a:defRPr/>
              </a:pPr>
              <a:endParaRPr lang="en-US">
                <a:solidFill>
                  <a:schemeClr val="tx2"/>
                </a:solidFill>
              </a:endParaRPr>
            </a:p>
          </p:txBody>
        </p:sp>
        <p:sp>
          <p:nvSpPr>
            <p:cNvPr id="13" name="Freeform 20">
              <a:extLst>
                <a:ext uri="{FF2B5EF4-FFF2-40B4-BE49-F238E27FC236}">
                  <a16:creationId xmlns:a16="http://schemas.microsoft.com/office/drawing/2014/main" id="{EB675491-ACA5-424D-9E93-BA6ADA7A71AE}"/>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a:lstStyle/>
            <a:p>
              <a:pPr>
                <a:defRPr/>
              </a:pPr>
              <a:endParaRPr lang="en-US">
                <a:solidFill>
                  <a:schemeClr val="tx2"/>
                </a:solidFill>
              </a:endParaRPr>
            </a:p>
          </p:txBody>
        </p:sp>
        <p:sp>
          <p:nvSpPr>
            <p:cNvPr id="14" name="Freeform 22">
              <a:extLst>
                <a:ext uri="{FF2B5EF4-FFF2-40B4-BE49-F238E27FC236}">
                  <a16:creationId xmlns:a16="http://schemas.microsoft.com/office/drawing/2014/main" id="{F8CE45A6-973D-4E9B-AE2D-AC9D5AF88410}"/>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a:lstStyle/>
            <a:p>
              <a:pPr>
                <a:defRPr/>
              </a:pPr>
              <a:endParaRPr lang="en-US">
                <a:solidFill>
                  <a:schemeClr val="tx2"/>
                </a:solidFill>
              </a:endParaRPr>
            </a:p>
          </p:txBody>
        </p:sp>
        <p:sp>
          <p:nvSpPr>
            <p:cNvPr id="15" name="Freeform 23">
              <a:extLst>
                <a:ext uri="{FF2B5EF4-FFF2-40B4-BE49-F238E27FC236}">
                  <a16:creationId xmlns:a16="http://schemas.microsoft.com/office/drawing/2014/main" id="{2D4DBAB0-ABD6-407C-8C8D-812EA51E571B}"/>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a:lstStyle/>
            <a:p>
              <a:pPr>
                <a:defRPr/>
              </a:pPr>
              <a:endParaRPr lang="en-US">
                <a:solidFill>
                  <a:schemeClr val="tx2"/>
                </a:solidFill>
              </a:endParaRPr>
            </a:p>
          </p:txBody>
        </p:sp>
        <p:sp>
          <p:nvSpPr>
            <p:cNvPr id="16" name="Freeform 26">
              <a:extLst>
                <a:ext uri="{FF2B5EF4-FFF2-40B4-BE49-F238E27FC236}">
                  <a16:creationId xmlns:a16="http://schemas.microsoft.com/office/drawing/2014/main" id="{AEB92A98-B324-4892-84AD-756096272D6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a:lstStyle/>
            <a:p>
              <a:pPr>
                <a:defRPr/>
              </a:pPr>
              <a:endParaRPr lang="en-US">
                <a:solidFill>
                  <a:schemeClr val="tx2"/>
                </a:solidFill>
              </a:endParaRPr>
            </a:p>
          </p:txBody>
        </p:sp>
        <p:sp>
          <p:nvSpPr>
            <p:cNvPr id="17" name="Freeform 27">
              <a:extLst>
                <a:ext uri="{FF2B5EF4-FFF2-40B4-BE49-F238E27FC236}">
                  <a16:creationId xmlns:a16="http://schemas.microsoft.com/office/drawing/2014/main" id="{E13E5A1B-C42B-4A4D-9255-B796E01B69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a:lstStyle/>
            <a:p>
              <a:pPr>
                <a:defRPr/>
              </a:pPr>
              <a:endParaRPr lang="en-US">
                <a:solidFill>
                  <a:schemeClr val="tx2"/>
                </a:solidFill>
              </a:endParaRPr>
            </a:p>
          </p:txBody>
        </p:sp>
        <p:sp>
          <p:nvSpPr>
            <p:cNvPr id="18" name="Freeform 28">
              <a:extLst>
                <a:ext uri="{FF2B5EF4-FFF2-40B4-BE49-F238E27FC236}">
                  <a16:creationId xmlns:a16="http://schemas.microsoft.com/office/drawing/2014/main" id="{725477B8-8E4B-4BCD-B144-4A1C756E0D95}"/>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a:lstStyle/>
            <a:p>
              <a:pPr>
                <a:defRPr/>
              </a:pPr>
              <a:endParaRPr lang="en-US">
                <a:solidFill>
                  <a:schemeClr val="tx2"/>
                </a:solidFill>
              </a:endParaRPr>
            </a:p>
          </p:txBody>
        </p:sp>
        <p:sp>
          <p:nvSpPr>
            <p:cNvPr id="19" name="Freeform 30">
              <a:extLst>
                <a:ext uri="{FF2B5EF4-FFF2-40B4-BE49-F238E27FC236}">
                  <a16:creationId xmlns:a16="http://schemas.microsoft.com/office/drawing/2014/main" id="{442AE807-7833-4AB3-8BA0-FD45CD0A2373}"/>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a:lstStyle/>
            <a:p>
              <a:pPr>
                <a:defRPr/>
              </a:pPr>
              <a:endParaRPr lang="en-US">
                <a:solidFill>
                  <a:schemeClr val="tx2"/>
                </a:solidFill>
              </a:endParaRPr>
            </a:p>
          </p:txBody>
        </p:sp>
        <p:sp>
          <p:nvSpPr>
            <p:cNvPr id="20" name="Freeform 43">
              <a:extLst>
                <a:ext uri="{FF2B5EF4-FFF2-40B4-BE49-F238E27FC236}">
                  <a16:creationId xmlns:a16="http://schemas.microsoft.com/office/drawing/2014/main" id="{5A285525-9699-40EA-834D-AD6899292765}"/>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a:lstStyle/>
            <a:p>
              <a:pPr>
                <a:defRPr/>
              </a:pPr>
              <a:endParaRPr lang="en-US">
                <a:solidFill>
                  <a:schemeClr val="tx2"/>
                </a:solidFill>
              </a:endParaRPr>
            </a:p>
          </p:txBody>
        </p:sp>
        <p:sp>
          <p:nvSpPr>
            <p:cNvPr id="21" name="Freeform 51">
              <a:extLst>
                <a:ext uri="{FF2B5EF4-FFF2-40B4-BE49-F238E27FC236}">
                  <a16:creationId xmlns:a16="http://schemas.microsoft.com/office/drawing/2014/main" id="{EF90A225-732B-4FDB-9CA7-F41116A43778}"/>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a:lstStyle/>
            <a:p>
              <a:pPr>
                <a:defRPr/>
              </a:pPr>
              <a:endParaRPr lang="en-US">
                <a:solidFill>
                  <a:schemeClr val="tx2"/>
                </a:solidFill>
              </a:endParaRPr>
            </a:p>
          </p:txBody>
        </p:sp>
        <p:sp>
          <p:nvSpPr>
            <p:cNvPr id="22" name="Freeform 52">
              <a:extLst>
                <a:ext uri="{FF2B5EF4-FFF2-40B4-BE49-F238E27FC236}">
                  <a16:creationId xmlns:a16="http://schemas.microsoft.com/office/drawing/2014/main" id="{5A6C1434-C428-4B93-BD1D-1C65BDFEC71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a:lstStyle/>
            <a:p>
              <a:pPr>
                <a:defRPr/>
              </a:pPr>
              <a:endParaRPr lang="en-US">
                <a:solidFill>
                  <a:schemeClr val="tx2"/>
                </a:solidFill>
              </a:endParaRPr>
            </a:p>
          </p:txBody>
        </p:sp>
        <p:sp>
          <p:nvSpPr>
            <p:cNvPr id="23" name="Freeform 53">
              <a:extLst>
                <a:ext uri="{FF2B5EF4-FFF2-40B4-BE49-F238E27FC236}">
                  <a16:creationId xmlns:a16="http://schemas.microsoft.com/office/drawing/2014/main" id="{39B0A1AE-AD9B-4A39-8F1F-9645FA740BA0}"/>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a:lstStyle/>
            <a:p>
              <a:pPr>
                <a:defRPr/>
              </a:pPr>
              <a:endParaRPr lang="en-US">
                <a:solidFill>
                  <a:schemeClr val="tx2"/>
                </a:solidFill>
              </a:endParaRPr>
            </a:p>
          </p:txBody>
        </p:sp>
        <p:sp>
          <p:nvSpPr>
            <p:cNvPr id="24" name="Freeform 54">
              <a:extLst>
                <a:ext uri="{FF2B5EF4-FFF2-40B4-BE49-F238E27FC236}">
                  <a16:creationId xmlns:a16="http://schemas.microsoft.com/office/drawing/2014/main" id="{AB2EE8AC-2E7A-4AE0-B5AB-1EF42DC6910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a:lstStyle/>
            <a:p>
              <a:pPr>
                <a:defRPr/>
              </a:pPr>
              <a:endParaRPr lang="en-US">
                <a:solidFill>
                  <a:schemeClr val="tx2"/>
                </a:solidFill>
              </a:endParaRPr>
            </a:p>
          </p:txBody>
        </p:sp>
        <p:sp>
          <p:nvSpPr>
            <p:cNvPr id="25" name="Freeform 55">
              <a:extLst>
                <a:ext uri="{FF2B5EF4-FFF2-40B4-BE49-F238E27FC236}">
                  <a16:creationId xmlns:a16="http://schemas.microsoft.com/office/drawing/2014/main" id="{B2A9BCFD-D92A-487B-9A79-DD9C968AC196}"/>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a:lstStyle/>
            <a:p>
              <a:pPr>
                <a:defRPr/>
              </a:pPr>
              <a:endParaRPr lang="en-US">
                <a:solidFill>
                  <a:schemeClr val="tx2"/>
                </a:solidFill>
              </a:endParaRPr>
            </a:p>
          </p:txBody>
        </p:sp>
        <p:sp>
          <p:nvSpPr>
            <p:cNvPr id="26" name="Freeform 56">
              <a:extLst>
                <a:ext uri="{FF2B5EF4-FFF2-40B4-BE49-F238E27FC236}">
                  <a16:creationId xmlns:a16="http://schemas.microsoft.com/office/drawing/2014/main" id="{88D076E5-7957-4905-A101-D05491A43790}"/>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a:lstStyle/>
            <a:p>
              <a:pPr>
                <a:defRPr/>
              </a:pPr>
              <a:endParaRPr lang="en-US">
                <a:solidFill>
                  <a:schemeClr val="tx2"/>
                </a:solidFill>
              </a:endParaRPr>
            </a:p>
          </p:txBody>
        </p:sp>
        <p:sp>
          <p:nvSpPr>
            <p:cNvPr id="27" name="Freeform 57">
              <a:extLst>
                <a:ext uri="{FF2B5EF4-FFF2-40B4-BE49-F238E27FC236}">
                  <a16:creationId xmlns:a16="http://schemas.microsoft.com/office/drawing/2014/main" id="{266F2BA6-1F52-48FB-AD74-24A40D962986}"/>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a:lstStyle/>
            <a:p>
              <a:pPr>
                <a:defRPr/>
              </a:pPr>
              <a:endParaRPr lang="en-US">
                <a:solidFill>
                  <a:schemeClr val="tx2"/>
                </a:solidFill>
              </a:endParaRPr>
            </a:p>
          </p:txBody>
        </p:sp>
        <p:sp>
          <p:nvSpPr>
            <p:cNvPr id="28" name="Freeform 59">
              <a:extLst>
                <a:ext uri="{FF2B5EF4-FFF2-40B4-BE49-F238E27FC236}">
                  <a16:creationId xmlns:a16="http://schemas.microsoft.com/office/drawing/2014/main" id="{C16A68E6-421D-4ACC-BE80-C7B5BFBDB1B1}"/>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a:lstStyle/>
            <a:p>
              <a:pPr>
                <a:defRPr/>
              </a:pPr>
              <a:endParaRPr lang="en-US">
                <a:solidFill>
                  <a:schemeClr val="tx2"/>
                </a:solidFill>
              </a:endParaRPr>
            </a:p>
          </p:txBody>
        </p:sp>
        <p:sp>
          <p:nvSpPr>
            <p:cNvPr id="29" name="Freeform 60">
              <a:extLst>
                <a:ext uri="{FF2B5EF4-FFF2-40B4-BE49-F238E27FC236}">
                  <a16:creationId xmlns:a16="http://schemas.microsoft.com/office/drawing/2014/main" id="{BF25B273-A9C9-47B4-8407-13D692D47227}"/>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a:lstStyle/>
            <a:p>
              <a:pPr>
                <a:defRPr/>
              </a:pPr>
              <a:endParaRPr lang="en-US">
                <a:solidFill>
                  <a:schemeClr val="tx2"/>
                </a:solidFill>
              </a:endParaRPr>
            </a:p>
          </p:txBody>
        </p:sp>
        <p:sp>
          <p:nvSpPr>
            <p:cNvPr id="30" name="Freeform 61">
              <a:extLst>
                <a:ext uri="{FF2B5EF4-FFF2-40B4-BE49-F238E27FC236}">
                  <a16:creationId xmlns:a16="http://schemas.microsoft.com/office/drawing/2014/main" id="{86367FF8-3990-4C9E-AA27-1608F8E81E2A}"/>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a:lstStyle/>
            <a:p>
              <a:pPr>
                <a:defRPr/>
              </a:pPr>
              <a:endParaRPr lang="en-US">
                <a:solidFill>
                  <a:schemeClr val="tx2"/>
                </a:solidFill>
              </a:endParaRPr>
            </a:p>
          </p:txBody>
        </p:sp>
        <p:sp>
          <p:nvSpPr>
            <p:cNvPr id="31" name="Freeform 5">
              <a:extLst>
                <a:ext uri="{FF2B5EF4-FFF2-40B4-BE49-F238E27FC236}">
                  <a16:creationId xmlns:a16="http://schemas.microsoft.com/office/drawing/2014/main" id="{F4E1BB9F-3498-4446-AF98-1CD1BED1CD02}"/>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a:lstStyle/>
            <a:p>
              <a:pPr>
                <a:defRPr/>
              </a:pPr>
              <a:endParaRPr lang="en-US">
                <a:solidFill>
                  <a:schemeClr val="tx2"/>
                </a:solidFill>
              </a:endParaRPr>
            </a:p>
          </p:txBody>
        </p:sp>
        <p:sp>
          <p:nvSpPr>
            <p:cNvPr id="32" name="Freeform 6">
              <a:extLst>
                <a:ext uri="{FF2B5EF4-FFF2-40B4-BE49-F238E27FC236}">
                  <a16:creationId xmlns:a16="http://schemas.microsoft.com/office/drawing/2014/main" id="{92F38A95-0154-48D3-98B7-A70F0868E1E5}"/>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a:lstStyle/>
            <a:p>
              <a:pPr>
                <a:defRPr/>
              </a:pPr>
              <a:endParaRPr lang="en-US">
                <a:solidFill>
                  <a:schemeClr val="tx2"/>
                </a:solidFill>
              </a:endParaRPr>
            </a:p>
          </p:txBody>
        </p:sp>
        <p:sp>
          <p:nvSpPr>
            <p:cNvPr id="33" name="Freeform 7">
              <a:extLst>
                <a:ext uri="{FF2B5EF4-FFF2-40B4-BE49-F238E27FC236}">
                  <a16:creationId xmlns:a16="http://schemas.microsoft.com/office/drawing/2014/main" id="{191B097A-B97C-42F6-8346-91DD17E49696}"/>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a:lstStyle/>
            <a:p>
              <a:pPr>
                <a:defRPr/>
              </a:pPr>
              <a:endParaRPr lang="en-US">
                <a:solidFill>
                  <a:schemeClr val="tx2"/>
                </a:solidFill>
              </a:endParaRPr>
            </a:p>
          </p:txBody>
        </p:sp>
        <p:sp>
          <p:nvSpPr>
            <p:cNvPr id="34" name="Freeform 8">
              <a:extLst>
                <a:ext uri="{FF2B5EF4-FFF2-40B4-BE49-F238E27FC236}">
                  <a16:creationId xmlns:a16="http://schemas.microsoft.com/office/drawing/2014/main" id="{09B2DA66-D28F-4D69-9CA2-AB8CDAB1E603}"/>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a:lstStyle/>
            <a:p>
              <a:pPr>
                <a:defRPr/>
              </a:pPr>
              <a:endParaRPr lang="en-US">
                <a:solidFill>
                  <a:schemeClr val="tx2"/>
                </a:solidFill>
              </a:endParaRPr>
            </a:p>
          </p:txBody>
        </p:sp>
        <p:sp>
          <p:nvSpPr>
            <p:cNvPr id="35" name="Freeform 9">
              <a:extLst>
                <a:ext uri="{FF2B5EF4-FFF2-40B4-BE49-F238E27FC236}">
                  <a16:creationId xmlns:a16="http://schemas.microsoft.com/office/drawing/2014/main" id="{68588FA7-ECB6-4753-8BE0-024AB77EB949}"/>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a:lstStyle/>
            <a:p>
              <a:pPr>
                <a:defRPr/>
              </a:pPr>
              <a:endParaRPr lang="en-US">
                <a:solidFill>
                  <a:schemeClr val="tx2"/>
                </a:solidFill>
              </a:endParaRPr>
            </a:p>
          </p:txBody>
        </p:sp>
        <p:sp>
          <p:nvSpPr>
            <p:cNvPr id="36" name="Freeform 11">
              <a:extLst>
                <a:ext uri="{FF2B5EF4-FFF2-40B4-BE49-F238E27FC236}">
                  <a16:creationId xmlns:a16="http://schemas.microsoft.com/office/drawing/2014/main" id="{D426C370-3D9A-4182-A658-49E01D73BB4B}"/>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a:lstStyle/>
            <a:p>
              <a:pPr>
                <a:defRPr/>
              </a:pPr>
              <a:endParaRPr lang="en-US">
                <a:solidFill>
                  <a:schemeClr val="tx2"/>
                </a:solidFill>
              </a:endParaRPr>
            </a:p>
          </p:txBody>
        </p:sp>
        <p:sp>
          <p:nvSpPr>
            <p:cNvPr id="37" name="Freeform 12">
              <a:extLst>
                <a:ext uri="{FF2B5EF4-FFF2-40B4-BE49-F238E27FC236}">
                  <a16:creationId xmlns:a16="http://schemas.microsoft.com/office/drawing/2014/main" id="{B0F2CD1B-BF09-4C08-ACB6-9BD3C5F29553}"/>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a:lstStyle/>
            <a:p>
              <a:pPr>
                <a:defRPr/>
              </a:pPr>
              <a:endParaRPr lang="en-US">
                <a:solidFill>
                  <a:schemeClr val="tx2"/>
                </a:solidFill>
              </a:endParaRPr>
            </a:p>
          </p:txBody>
        </p:sp>
        <p:sp>
          <p:nvSpPr>
            <p:cNvPr id="38" name="Freeform 13">
              <a:extLst>
                <a:ext uri="{FF2B5EF4-FFF2-40B4-BE49-F238E27FC236}">
                  <a16:creationId xmlns:a16="http://schemas.microsoft.com/office/drawing/2014/main" id="{BD36859F-6999-433A-AC4C-E89B815AAC39}"/>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a:lstStyle/>
            <a:p>
              <a:pPr>
                <a:defRPr/>
              </a:pPr>
              <a:endParaRPr lang="en-US">
                <a:solidFill>
                  <a:schemeClr val="tx2"/>
                </a:solidFill>
              </a:endParaRPr>
            </a:p>
          </p:txBody>
        </p:sp>
        <p:sp>
          <p:nvSpPr>
            <p:cNvPr id="39" name="Freeform 14">
              <a:extLst>
                <a:ext uri="{FF2B5EF4-FFF2-40B4-BE49-F238E27FC236}">
                  <a16:creationId xmlns:a16="http://schemas.microsoft.com/office/drawing/2014/main" id="{11C4A74A-133A-45E2-B111-C275B1F70D54}"/>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a:lstStyle/>
            <a:p>
              <a:pPr>
                <a:defRPr/>
              </a:pPr>
              <a:endParaRPr lang="en-US">
                <a:solidFill>
                  <a:schemeClr val="tx2"/>
                </a:solidFill>
              </a:endParaRPr>
            </a:p>
          </p:txBody>
        </p:sp>
        <p:sp>
          <p:nvSpPr>
            <p:cNvPr id="40" name="Freeform 16">
              <a:extLst>
                <a:ext uri="{FF2B5EF4-FFF2-40B4-BE49-F238E27FC236}">
                  <a16:creationId xmlns:a16="http://schemas.microsoft.com/office/drawing/2014/main" id="{0503ADA5-4D02-4A35-8A32-000BBEAF95F3}"/>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a:lstStyle/>
            <a:p>
              <a:pPr>
                <a:defRPr/>
              </a:pPr>
              <a:endParaRPr lang="en-US">
                <a:solidFill>
                  <a:schemeClr val="tx2"/>
                </a:solidFill>
              </a:endParaRPr>
            </a:p>
          </p:txBody>
        </p:sp>
        <p:sp>
          <p:nvSpPr>
            <p:cNvPr id="41" name="Freeform 17">
              <a:extLst>
                <a:ext uri="{FF2B5EF4-FFF2-40B4-BE49-F238E27FC236}">
                  <a16:creationId xmlns:a16="http://schemas.microsoft.com/office/drawing/2014/main" id="{8D655875-AAA4-47BA-B8A6-CB565129C0ED}"/>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a:lstStyle/>
            <a:p>
              <a:pPr>
                <a:defRPr/>
              </a:pPr>
              <a:endParaRPr lang="en-US">
                <a:solidFill>
                  <a:schemeClr val="tx2"/>
                </a:solidFill>
              </a:endParaRPr>
            </a:p>
          </p:txBody>
        </p:sp>
        <p:sp>
          <p:nvSpPr>
            <p:cNvPr id="42" name="Freeform 21">
              <a:extLst>
                <a:ext uri="{FF2B5EF4-FFF2-40B4-BE49-F238E27FC236}">
                  <a16:creationId xmlns:a16="http://schemas.microsoft.com/office/drawing/2014/main" id="{58BA4B1A-E7F8-4669-A52C-B823A180F2C3}"/>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a:lstStyle/>
            <a:p>
              <a:pPr>
                <a:defRPr/>
              </a:pPr>
              <a:endParaRPr lang="en-US">
                <a:solidFill>
                  <a:schemeClr val="tx2"/>
                </a:solidFill>
              </a:endParaRPr>
            </a:p>
          </p:txBody>
        </p:sp>
        <p:sp>
          <p:nvSpPr>
            <p:cNvPr id="43" name="Freeform 25">
              <a:extLst>
                <a:ext uri="{FF2B5EF4-FFF2-40B4-BE49-F238E27FC236}">
                  <a16:creationId xmlns:a16="http://schemas.microsoft.com/office/drawing/2014/main" id="{ADFA9688-9C82-4FB7-ABBB-D1DFA551F40D}"/>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a:lstStyle/>
            <a:p>
              <a:pPr>
                <a:defRPr/>
              </a:pPr>
              <a:endParaRPr lang="en-US">
                <a:solidFill>
                  <a:schemeClr val="tx2"/>
                </a:solidFill>
              </a:endParaRPr>
            </a:p>
          </p:txBody>
        </p:sp>
        <p:sp>
          <p:nvSpPr>
            <p:cNvPr id="44" name="Freeform 29">
              <a:extLst>
                <a:ext uri="{FF2B5EF4-FFF2-40B4-BE49-F238E27FC236}">
                  <a16:creationId xmlns:a16="http://schemas.microsoft.com/office/drawing/2014/main" id="{2DFB67A6-927C-470C-937A-587893FA620A}"/>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a:lstStyle/>
            <a:p>
              <a:pPr>
                <a:defRPr/>
              </a:pPr>
              <a:endParaRPr lang="en-US">
                <a:solidFill>
                  <a:schemeClr val="tx2"/>
                </a:solidFill>
              </a:endParaRPr>
            </a:p>
          </p:txBody>
        </p:sp>
        <p:sp>
          <p:nvSpPr>
            <p:cNvPr id="45" name="Freeform 31">
              <a:extLst>
                <a:ext uri="{FF2B5EF4-FFF2-40B4-BE49-F238E27FC236}">
                  <a16:creationId xmlns:a16="http://schemas.microsoft.com/office/drawing/2014/main" id="{754ED709-997A-4564-9645-11CD325BA396}"/>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a:lstStyle/>
            <a:p>
              <a:pPr>
                <a:defRPr/>
              </a:pPr>
              <a:endParaRPr lang="en-US">
                <a:solidFill>
                  <a:schemeClr val="tx2"/>
                </a:solidFill>
              </a:endParaRPr>
            </a:p>
          </p:txBody>
        </p:sp>
        <p:sp>
          <p:nvSpPr>
            <p:cNvPr id="46" name="Freeform 32">
              <a:extLst>
                <a:ext uri="{FF2B5EF4-FFF2-40B4-BE49-F238E27FC236}">
                  <a16:creationId xmlns:a16="http://schemas.microsoft.com/office/drawing/2014/main" id="{5C5372A1-8453-4448-860A-5F41C05804F8}"/>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a:lstStyle/>
            <a:p>
              <a:pPr>
                <a:defRPr/>
              </a:pPr>
              <a:endParaRPr lang="en-US">
                <a:solidFill>
                  <a:schemeClr val="tx2"/>
                </a:solidFill>
              </a:endParaRPr>
            </a:p>
          </p:txBody>
        </p:sp>
        <p:sp>
          <p:nvSpPr>
            <p:cNvPr id="47" name="Freeform 33">
              <a:extLst>
                <a:ext uri="{FF2B5EF4-FFF2-40B4-BE49-F238E27FC236}">
                  <a16:creationId xmlns:a16="http://schemas.microsoft.com/office/drawing/2014/main" id="{A04AECBF-EE7C-4922-AE30-45BB89ED3174}"/>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a:lstStyle/>
            <a:p>
              <a:pPr>
                <a:defRPr/>
              </a:pPr>
              <a:endParaRPr lang="en-US">
                <a:solidFill>
                  <a:schemeClr val="tx2"/>
                </a:solidFill>
              </a:endParaRPr>
            </a:p>
          </p:txBody>
        </p:sp>
        <p:sp>
          <p:nvSpPr>
            <p:cNvPr id="48" name="Freeform 34">
              <a:extLst>
                <a:ext uri="{FF2B5EF4-FFF2-40B4-BE49-F238E27FC236}">
                  <a16:creationId xmlns:a16="http://schemas.microsoft.com/office/drawing/2014/main" id="{167E5296-6C19-43E3-93A5-9455D288115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a:lstStyle/>
            <a:p>
              <a:pPr>
                <a:defRPr/>
              </a:pPr>
              <a:endParaRPr lang="en-US">
                <a:solidFill>
                  <a:schemeClr val="tx2"/>
                </a:solidFill>
              </a:endParaRPr>
            </a:p>
          </p:txBody>
        </p:sp>
        <p:sp>
          <p:nvSpPr>
            <p:cNvPr id="49" name="Freeform 35">
              <a:extLst>
                <a:ext uri="{FF2B5EF4-FFF2-40B4-BE49-F238E27FC236}">
                  <a16:creationId xmlns:a16="http://schemas.microsoft.com/office/drawing/2014/main" id="{42BEBDDF-E130-4EB1-BC54-48351CBE0694}"/>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a:lstStyle/>
            <a:p>
              <a:pPr>
                <a:defRPr/>
              </a:pPr>
              <a:endParaRPr lang="en-US">
                <a:solidFill>
                  <a:schemeClr val="tx2"/>
                </a:solidFill>
              </a:endParaRPr>
            </a:p>
          </p:txBody>
        </p:sp>
        <p:sp>
          <p:nvSpPr>
            <p:cNvPr id="50" name="Freeform 36">
              <a:extLst>
                <a:ext uri="{FF2B5EF4-FFF2-40B4-BE49-F238E27FC236}">
                  <a16:creationId xmlns:a16="http://schemas.microsoft.com/office/drawing/2014/main" id="{3D38F31D-9C33-42EC-A392-AAE1A427B77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a:lstStyle/>
            <a:p>
              <a:pPr>
                <a:defRPr/>
              </a:pPr>
              <a:endParaRPr lang="en-US">
                <a:solidFill>
                  <a:schemeClr val="tx2"/>
                </a:solidFill>
              </a:endParaRPr>
            </a:p>
          </p:txBody>
        </p:sp>
        <p:sp>
          <p:nvSpPr>
            <p:cNvPr id="51" name="Freeform 37">
              <a:extLst>
                <a:ext uri="{FF2B5EF4-FFF2-40B4-BE49-F238E27FC236}">
                  <a16:creationId xmlns:a16="http://schemas.microsoft.com/office/drawing/2014/main" id="{62BD99E0-B10A-40E7-8836-A391A7CC882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a:lstStyle/>
            <a:p>
              <a:pPr>
                <a:defRPr/>
              </a:pPr>
              <a:endParaRPr lang="en-US">
                <a:solidFill>
                  <a:schemeClr val="tx2"/>
                </a:solidFill>
              </a:endParaRPr>
            </a:p>
          </p:txBody>
        </p:sp>
        <p:sp>
          <p:nvSpPr>
            <p:cNvPr id="52" name="Freeform 38">
              <a:extLst>
                <a:ext uri="{FF2B5EF4-FFF2-40B4-BE49-F238E27FC236}">
                  <a16:creationId xmlns:a16="http://schemas.microsoft.com/office/drawing/2014/main" id="{50BB5B38-0A4F-4702-A0E9-CDFD2DDD7AFD}"/>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a:lstStyle/>
            <a:p>
              <a:pPr>
                <a:defRPr/>
              </a:pPr>
              <a:endParaRPr lang="en-US">
                <a:solidFill>
                  <a:schemeClr val="tx2"/>
                </a:solidFill>
              </a:endParaRPr>
            </a:p>
          </p:txBody>
        </p:sp>
        <p:sp>
          <p:nvSpPr>
            <p:cNvPr id="53" name="Freeform 39">
              <a:extLst>
                <a:ext uri="{FF2B5EF4-FFF2-40B4-BE49-F238E27FC236}">
                  <a16:creationId xmlns:a16="http://schemas.microsoft.com/office/drawing/2014/main" id="{71358E7B-62C4-4CE5-BEAB-4CAFC3943988}"/>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a:lstStyle/>
            <a:p>
              <a:pPr>
                <a:defRPr/>
              </a:pPr>
              <a:endParaRPr lang="en-US">
                <a:solidFill>
                  <a:schemeClr val="tx2"/>
                </a:solidFill>
              </a:endParaRPr>
            </a:p>
          </p:txBody>
        </p:sp>
        <p:sp>
          <p:nvSpPr>
            <p:cNvPr id="54" name="Freeform 40">
              <a:extLst>
                <a:ext uri="{FF2B5EF4-FFF2-40B4-BE49-F238E27FC236}">
                  <a16:creationId xmlns:a16="http://schemas.microsoft.com/office/drawing/2014/main" id="{D6636637-031C-4092-8BA3-A41A542A6039}"/>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a:lstStyle/>
            <a:p>
              <a:pPr>
                <a:defRPr/>
              </a:pPr>
              <a:endParaRPr lang="en-US">
                <a:solidFill>
                  <a:schemeClr val="tx2"/>
                </a:solidFill>
              </a:endParaRPr>
            </a:p>
          </p:txBody>
        </p:sp>
        <p:sp>
          <p:nvSpPr>
            <p:cNvPr id="55" name="Freeform 41">
              <a:extLst>
                <a:ext uri="{FF2B5EF4-FFF2-40B4-BE49-F238E27FC236}">
                  <a16:creationId xmlns:a16="http://schemas.microsoft.com/office/drawing/2014/main" id="{67847538-FF8A-4908-9758-53563154E0E0}"/>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a:lstStyle/>
            <a:p>
              <a:pPr>
                <a:defRPr/>
              </a:pPr>
              <a:endParaRPr lang="en-US">
                <a:solidFill>
                  <a:schemeClr val="tx2"/>
                </a:solidFill>
              </a:endParaRPr>
            </a:p>
          </p:txBody>
        </p:sp>
        <p:sp>
          <p:nvSpPr>
            <p:cNvPr id="56" name="Freeform 42">
              <a:extLst>
                <a:ext uri="{FF2B5EF4-FFF2-40B4-BE49-F238E27FC236}">
                  <a16:creationId xmlns:a16="http://schemas.microsoft.com/office/drawing/2014/main" id="{316DE2EF-4716-4E1A-A947-6815916B9BA1}"/>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a:lstStyle/>
            <a:p>
              <a:pPr>
                <a:defRPr/>
              </a:pPr>
              <a:endParaRPr lang="en-US">
                <a:solidFill>
                  <a:schemeClr val="tx2"/>
                </a:solidFill>
              </a:endParaRPr>
            </a:p>
          </p:txBody>
        </p:sp>
        <p:sp>
          <p:nvSpPr>
            <p:cNvPr id="57" name="Freeform 44">
              <a:extLst>
                <a:ext uri="{FF2B5EF4-FFF2-40B4-BE49-F238E27FC236}">
                  <a16:creationId xmlns:a16="http://schemas.microsoft.com/office/drawing/2014/main" id="{812E7FF2-26C9-4D22-A221-6095C70D1F1E}"/>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a:lstStyle/>
            <a:p>
              <a:pPr>
                <a:defRPr/>
              </a:pPr>
              <a:endParaRPr lang="en-US">
                <a:solidFill>
                  <a:schemeClr val="tx2"/>
                </a:solidFill>
              </a:endParaRPr>
            </a:p>
          </p:txBody>
        </p:sp>
        <p:sp>
          <p:nvSpPr>
            <p:cNvPr id="58" name="Freeform 45">
              <a:extLst>
                <a:ext uri="{FF2B5EF4-FFF2-40B4-BE49-F238E27FC236}">
                  <a16:creationId xmlns:a16="http://schemas.microsoft.com/office/drawing/2014/main" id="{501A18B2-B0D0-42C5-8AF4-80D8215B81B5}"/>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a:lstStyle/>
            <a:p>
              <a:pPr>
                <a:defRPr/>
              </a:pPr>
              <a:endParaRPr lang="en-US">
                <a:solidFill>
                  <a:schemeClr val="tx2"/>
                </a:solidFill>
              </a:endParaRPr>
            </a:p>
          </p:txBody>
        </p:sp>
        <p:sp>
          <p:nvSpPr>
            <p:cNvPr id="59" name="Freeform 46">
              <a:extLst>
                <a:ext uri="{FF2B5EF4-FFF2-40B4-BE49-F238E27FC236}">
                  <a16:creationId xmlns:a16="http://schemas.microsoft.com/office/drawing/2014/main" id="{0A556BC0-AADB-4F72-9E73-41580DFDDF01}"/>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a:lstStyle/>
            <a:p>
              <a:pPr>
                <a:defRPr/>
              </a:pPr>
              <a:endParaRPr lang="en-US">
                <a:solidFill>
                  <a:schemeClr val="tx2"/>
                </a:solidFill>
              </a:endParaRPr>
            </a:p>
          </p:txBody>
        </p:sp>
        <p:sp>
          <p:nvSpPr>
            <p:cNvPr id="60" name="Freeform 47">
              <a:extLst>
                <a:ext uri="{FF2B5EF4-FFF2-40B4-BE49-F238E27FC236}">
                  <a16:creationId xmlns:a16="http://schemas.microsoft.com/office/drawing/2014/main" id="{2ED8504D-3BB6-4C7B-8CEC-638F62A29C4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a:lstStyle/>
            <a:p>
              <a:pPr>
                <a:defRPr/>
              </a:pPr>
              <a:endParaRPr lang="en-US">
                <a:solidFill>
                  <a:schemeClr val="tx2"/>
                </a:solidFill>
              </a:endParaRPr>
            </a:p>
          </p:txBody>
        </p:sp>
        <p:sp>
          <p:nvSpPr>
            <p:cNvPr id="61" name="Freeform 48">
              <a:extLst>
                <a:ext uri="{FF2B5EF4-FFF2-40B4-BE49-F238E27FC236}">
                  <a16:creationId xmlns:a16="http://schemas.microsoft.com/office/drawing/2014/main" id="{33A358A4-E25D-41AD-B854-AA0D8FF1F287}"/>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a:lstStyle/>
            <a:p>
              <a:pPr>
                <a:defRPr/>
              </a:pPr>
              <a:endParaRPr lang="en-US">
                <a:solidFill>
                  <a:schemeClr val="tx2"/>
                </a:solidFill>
              </a:endParaRPr>
            </a:p>
          </p:txBody>
        </p:sp>
        <p:sp>
          <p:nvSpPr>
            <p:cNvPr id="62" name="Freeform 49">
              <a:extLst>
                <a:ext uri="{FF2B5EF4-FFF2-40B4-BE49-F238E27FC236}">
                  <a16:creationId xmlns:a16="http://schemas.microsoft.com/office/drawing/2014/main" id="{3243D27C-A712-44BF-8295-1DA8FFA4972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a:lstStyle/>
            <a:p>
              <a:pPr>
                <a:defRPr/>
              </a:pPr>
              <a:endParaRPr lang="en-US">
                <a:solidFill>
                  <a:schemeClr val="tx2"/>
                </a:solidFill>
              </a:endParaRPr>
            </a:p>
          </p:txBody>
        </p:sp>
        <p:sp>
          <p:nvSpPr>
            <p:cNvPr id="63" name="Freeform 8">
              <a:extLst>
                <a:ext uri="{FF2B5EF4-FFF2-40B4-BE49-F238E27FC236}">
                  <a16:creationId xmlns:a16="http://schemas.microsoft.com/office/drawing/2014/main" id="{DDFE923C-4096-46CF-B4FD-DD4D2867B32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a:lstStyle/>
            <a:p>
              <a:pPr>
                <a:defRPr/>
              </a:pPr>
              <a:endParaRPr lang="en-US">
                <a:solidFill>
                  <a:schemeClr val="tx2"/>
                </a:solidFill>
              </a:endParaRPr>
            </a:p>
          </p:txBody>
        </p:sp>
        <p:sp>
          <p:nvSpPr>
            <p:cNvPr id="64" name="Freeform 106">
              <a:extLst>
                <a:ext uri="{FF2B5EF4-FFF2-40B4-BE49-F238E27FC236}">
                  <a16:creationId xmlns:a16="http://schemas.microsoft.com/office/drawing/2014/main" id="{3B25B185-5B2E-475C-8F57-2859F84F210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a:lstStyle/>
            <a:p>
              <a:pPr>
                <a:defRPr/>
              </a:pPr>
              <a:endParaRPr lang="en-US">
                <a:solidFill>
                  <a:schemeClr val="tx2"/>
                </a:solidFill>
              </a:endParaRPr>
            </a:p>
          </p:txBody>
        </p:sp>
      </p:grpSp>
      <p:sp>
        <p:nvSpPr>
          <p:cNvPr id="35843" name="Title Placeholder 1">
            <a:extLst>
              <a:ext uri="{FF2B5EF4-FFF2-40B4-BE49-F238E27FC236}">
                <a16:creationId xmlns:a16="http://schemas.microsoft.com/office/drawing/2014/main" id="{DBED770B-0705-4166-B759-AF5F20DE1FBD}"/>
              </a:ext>
            </a:extLst>
          </p:cNvPr>
          <p:cNvSpPr>
            <a:spLocks noGrp="1" noChangeArrowheads="1"/>
          </p:cNvSpPr>
          <p:nvPr>
            <p:ph type="title"/>
          </p:nvPr>
        </p:nvSpPr>
        <p:spPr bwMode="auto">
          <a:xfrm>
            <a:off x="1069975" y="503238"/>
            <a:ext cx="963453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5844" name="Text Placeholder 2">
            <a:extLst>
              <a:ext uri="{FF2B5EF4-FFF2-40B4-BE49-F238E27FC236}">
                <a16:creationId xmlns:a16="http://schemas.microsoft.com/office/drawing/2014/main" id="{EF57EF82-511E-462C-85B4-0D00961422AC}"/>
              </a:ext>
            </a:extLst>
          </p:cNvPr>
          <p:cNvSpPr>
            <a:spLocks noGrp="1" noChangeArrowheads="1"/>
          </p:cNvSpPr>
          <p:nvPr>
            <p:ph type="body" idx="1"/>
          </p:nvPr>
        </p:nvSpPr>
        <p:spPr bwMode="auto">
          <a:xfrm>
            <a:off x="1069975" y="1874838"/>
            <a:ext cx="9634538"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1723479-C9D3-45F5-BDE3-E9E4978C39C9}"/>
              </a:ext>
            </a:extLst>
          </p:cNvPr>
          <p:cNvSpPr>
            <a:spLocks noGrp="1"/>
          </p:cNvSpPr>
          <p:nvPr>
            <p:ph type="dt" sz="half" idx="2"/>
          </p:nvPr>
        </p:nvSpPr>
        <p:spPr>
          <a:xfrm>
            <a:off x="173038" y="6381750"/>
            <a:ext cx="2846387" cy="365125"/>
          </a:xfrm>
          <a:prstGeom prst="rect">
            <a:avLst/>
          </a:prstGeom>
        </p:spPr>
        <p:txBody>
          <a:bodyPr vert="horz" lIns="91440" tIns="45720" rIns="91440" bIns="45720" rtlCol="0" anchor="ctr"/>
          <a:lstStyle>
            <a:lvl1pPr algn="l">
              <a:defRPr sz="1050">
                <a:solidFill>
                  <a:schemeClr val="tx2"/>
                </a:solidFill>
              </a:defRPr>
            </a:lvl1pPr>
          </a:lstStyle>
          <a:p>
            <a:pPr>
              <a:defRPr/>
            </a:pPr>
            <a:fld id="{46D87B61-F910-426A-AF91-E97302546EFD}" type="datetimeFigureOut">
              <a:rPr lang="en-US"/>
              <a:pPr>
                <a:defRPr/>
              </a:pPr>
              <a:t>11/4/2023</a:t>
            </a:fld>
            <a:endParaRPr lang="en-US" dirty="0"/>
          </a:p>
        </p:txBody>
      </p:sp>
      <p:sp>
        <p:nvSpPr>
          <p:cNvPr id="5" name="Footer Placeholder 4">
            <a:extLst>
              <a:ext uri="{FF2B5EF4-FFF2-40B4-BE49-F238E27FC236}">
                <a16:creationId xmlns:a16="http://schemas.microsoft.com/office/drawing/2014/main" id="{10133AD3-A55D-4859-96B4-220C091A5678}"/>
              </a:ext>
            </a:extLst>
          </p:cNvPr>
          <p:cNvSpPr>
            <a:spLocks noGrp="1"/>
          </p:cNvSpPr>
          <p:nvPr>
            <p:ph type="ftr" sz="quarter" idx="3"/>
          </p:nvPr>
        </p:nvSpPr>
        <p:spPr>
          <a:xfrm rot="5400000">
            <a:off x="-1754981" y="2093119"/>
            <a:ext cx="4157663" cy="415925"/>
          </a:xfrm>
          <a:prstGeom prst="rect">
            <a:avLst/>
          </a:prstGeom>
        </p:spPr>
        <p:txBody>
          <a:bodyPr vert="horz" lIns="91440" tIns="45720" rIns="91440" bIns="45720" rtlCol="0" anchor="ctr"/>
          <a:lstStyle>
            <a:lvl1pPr algn="l">
              <a:defRPr sz="1050">
                <a:solidFill>
                  <a:schemeClr val="tx2"/>
                </a:solidFill>
              </a:defRPr>
            </a:lvl1pPr>
          </a:lstStyle>
          <a:p>
            <a:pPr>
              <a:defRPr/>
            </a:pPr>
            <a:endParaRPr lang="en-US"/>
          </a:p>
        </p:txBody>
      </p:sp>
      <p:sp>
        <p:nvSpPr>
          <p:cNvPr id="6" name="Slide Number Placeholder 5">
            <a:extLst>
              <a:ext uri="{FF2B5EF4-FFF2-40B4-BE49-F238E27FC236}">
                <a16:creationId xmlns:a16="http://schemas.microsoft.com/office/drawing/2014/main" id="{B25A3D6A-627A-4EA6-BEF5-13B939AF9810}"/>
              </a:ext>
            </a:extLst>
          </p:cNvPr>
          <p:cNvSpPr>
            <a:spLocks noGrp="1"/>
          </p:cNvSpPr>
          <p:nvPr>
            <p:ph type="sldNum" sz="quarter" idx="4"/>
          </p:nvPr>
        </p:nvSpPr>
        <p:spPr>
          <a:xfrm>
            <a:off x="11458575" y="6381750"/>
            <a:ext cx="500063" cy="365125"/>
          </a:xfrm>
          <a:prstGeom prst="rect">
            <a:avLst/>
          </a:prstGeom>
        </p:spPr>
        <p:txBody>
          <a:bodyPr vert="horz" lIns="91440" tIns="45720" rIns="91440" bIns="45720" rtlCol="0" anchor="ctr"/>
          <a:lstStyle>
            <a:lvl1pPr algn="r">
              <a:defRPr sz="1050">
                <a:solidFill>
                  <a:schemeClr val="tx2"/>
                </a:solidFill>
              </a:defRPr>
            </a:lvl1pPr>
          </a:lstStyle>
          <a:p>
            <a:pPr>
              <a:defRPr/>
            </a:pPr>
            <a:fld id="{07D62108-7283-4A4C-AFE2-B66CAB19DAED}" type="slidenum">
              <a:rPr lang="en-US"/>
              <a:pPr>
                <a:defRPr/>
              </a:pPr>
              <a:t>‹#›</a:t>
            </a:fld>
            <a:endParaRPr lang="en-US"/>
          </a:p>
        </p:txBody>
      </p:sp>
    </p:spTree>
    <p:extLst>
      <p:ext uri="{BB962C8B-B14F-4D97-AF65-F5344CB8AC3E}">
        <p14:creationId xmlns:p14="http://schemas.microsoft.com/office/powerpoint/2010/main" val="20467775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Modern Love" panose="04090805081005020601" pitchFamily="82" charset="0"/>
        </a:defRPr>
      </a:lvl2pPr>
      <a:lvl3pPr algn="l" rtl="0" eaLnBrk="0" fontAlgn="base" hangingPunct="0">
        <a:spcBef>
          <a:spcPct val="0"/>
        </a:spcBef>
        <a:spcAft>
          <a:spcPct val="0"/>
        </a:spcAft>
        <a:defRPr sz="4000">
          <a:solidFill>
            <a:schemeClr val="tx2"/>
          </a:solidFill>
          <a:latin typeface="Modern Love" panose="04090805081005020601" pitchFamily="82" charset="0"/>
        </a:defRPr>
      </a:lvl3pPr>
      <a:lvl4pPr algn="l" rtl="0" eaLnBrk="0" fontAlgn="base" hangingPunct="0">
        <a:spcBef>
          <a:spcPct val="0"/>
        </a:spcBef>
        <a:spcAft>
          <a:spcPct val="0"/>
        </a:spcAft>
        <a:defRPr sz="4000">
          <a:solidFill>
            <a:schemeClr val="tx2"/>
          </a:solidFill>
          <a:latin typeface="Modern Love" panose="04090805081005020601" pitchFamily="82" charset="0"/>
        </a:defRPr>
      </a:lvl4pPr>
      <a:lvl5pPr algn="l" rtl="0" eaLnBrk="0" fontAlgn="base" hangingPunct="0">
        <a:spcBef>
          <a:spcPct val="0"/>
        </a:spcBef>
        <a:spcAft>
          <a:spcPct val="0"/>
        </a:spcAft>
        <a:defRPr sz="4000">
          <a:solidFill>
            <a:schemeClr val="tx2"/>
          </a:solidFill>
          <a:latin typeface="Modern Love" panose="04090805081005020601" pitchFamily="82" charset="0"/>
        </a:defRPr>
      </a:lvl5pPr>
      <a:lvl6pPr marL="457200" algn="l" rtl="0" fontAlgn="base">
        <a:spcBef>
          <a:spcPct val="0"/>
        </a:spcBef>
        <a:spcAft>
          <a:spcPct val="0"/>
        </a:spcAft>
        <a:defRPr sz="4000">
          <a:solidFill>
            <a:schemeClr val="tx2"/>
          </a:solidFill>
          <a:latin typeface="Modern Love" panose="04090805081005020601" pitchFamily="82" charset="0"/>
        </a:defRPr>
      </a:lvl6pPr>
      <a:lvl7pPr marL="914400" algn="l" rtl="0" fontAlgn="base">
        <a:spcBef>
          <a:spcPct val="0"/>
        </a:spcBef>
        <a:spcAft>
          <a:spcPct val="0"/>
        </a:spcAft>
        <a:defRPr sz="4000">
          <a:solidFill>
            <a:schemeClr val="tx2"/>
          </a:solidFill>
          <a:latin typeface="Modern Love" panose="04090805081005020601" pitchFamily="82" charset="0"/>
        </a:defRPr>
      </a:lvl7pPr>
      <a:lvl8pPr marL="1371600" algn="l" rtl="0" fontAlgn="base">
        <a:spcBef>
          <a:spcPct val="0"/>
        </a:spcBef>
        <a:spcAft>
          <a:spcPct val="0"/>
        </a:spcAft>
        <a:defRPr sz="4000">
          <a:solidFill>
            <a:schemeClr val="tx2"/>
          </a:solidFill>
          <a:latin typeface="Modern Love" panose="04090805081005020601" pitchFamily="82" charset="0"/>
        </a:defRPr>
      </a:lvl8pPr>
      <a:lvl9pPr marL="1828800" algn="l" rtl="0" fontAlgn="base">
        <a:spcBef>
          <a:spcPct val="0"/>
        </a:spcBef>
        <a:spcAft>
          <a:spcPct val="0"/>
        </a:spcAft>
        <a:defRPr sz="4000">
          <a:solidFill>
            <a:schemeClr val="tx2"/>
          </a:solidFill>
          <a:latin typeface="Modern Love" panose="04090805081005020601" pitchFamily="82" charset="0"/>
        </a:defRPr>
      </a:lvl9pPr>
    </p:titleStyle>
    <p:bodyStyle>
      <a:lvl1pPr marL="228600" indent="-228600" algn="l" rtl="0" eaLnBrk="0" fontAlgn="base" hangingPunct="0">
        <a:lnSpc>
          <a:spcPct val="150000"/>
        </a:lnSpc>
        <a:spcBef>
          <a:spcPts val="1000"/>
        </a:spcBef>
        <a:spcAft>
          <a:spcPct val="0"/>
        </a:spcAft>
        <a:buClr>
          <a:srgbClr val="A2A9B5"/>
        </a:buClr>
        <a:buFont typeface="Arial" panose="020B0604020202020204" pitchFamily="34" charset="0"/>
        <a:buChar char="•"/>
        <a:defRPr sz="2000" kern="1200">
          <a:solidFill>
            <a:schemeClr val="tx2"/>
          </a:solidFill>
          <a:latin typeface="+mn-lt"/>
          <a:ea typeface="+mn-ea"/>
          <a:cs typeface="+mn-cs"/>
        </a:defRPr>
      </a:lvl1pPr>
      <a:lvl2pPr marL="228600" algn="l" rtl="0" eaLnBrk="0" fontAlgn="base" hangingPunct="0">
        <a:lnSpc>
          <a:spcPct val="150000"/>
        </a:lnSpc>
        <a:spcBef>
          <a:spcPts val="500"/>
        </a:spcBef>
        <a:spcAft>
          <a:spcPct val="0"/>
        </a:spcAft>
        <a:buClr>
          <a:srgbClr val="A2A9B5"/>
        </a:buClr>
        <a:defRPr kern="1200">
          <a:solidFill>
            <a:schemeClr val="tx2"/>
          </a:solidFill>
          <a:latin typeface="+mn-lt"/>
          <a:ea typeface="+mn-ea"/>
          <a:cs typeface="+mn-cs"/>
        </a:defRPr>
      </a:lvl2pPr>
      <a:lvl3pPr marL="547688" indent="-285750" algn="l" rtl="0" eaLnBrk="0" fontAlgn="base" hangingPunct="0">
        <a:lnSpc>
          <a:spcPct val="150000"/>
        </a:lnSpc>
        <a:spcBef>
          <a:spcPts val="500"/>
        </a:spcBef>
        <a:spcAft>
          <a:spcPct val="0"/>
        </a:spcAft>
        <a:buClr>
          <a:srgbClr val="A2A9B5"/>
        </a:buClr>
        <a:buFont typeface="Arial" panose="020B0604020202020204" pitchFamily="34" charset="0"/>
        <a:buChar char="•"/>
        <a:defRPr sz="1600" b="1" kern="1200">
          <a:solidFill>
            <a:schemeClr val="tx2"/>
          </a:solidFill>
          <a:latin typeface="+mn-lt"/>
          <a:ea typeface="+mn-ea"/>
          <a:cs typeface="+mn-cs"/>
        </a:defRPr>
      </a:lvl3pPr>
      <a:lvl4pPr marL="547688" algn="l" rtl="0" eaLnBrk="0" fontAlgn="base" hangingPunct="0">
        <a:lnSpc>
          <a:spcPct val="150000"/>
        </a:lnSpc>
        <a:spcBef>
          <a:spcPts val="500"/>
        </a:spcBef>
        <a:spcAft>
          <a:spcPct val="0"/>
        </a:spcAft>
        <a:buClr>
          <a:srgbClr val="A2A9B5"/>
        </a:buClr>
        <a:defRPr sz="1400" kern="1200">
          <a:solidFill>
            <a:schemeClr val="tx2"/>
          </a:solidFill>
          <a:latin typeface="+mn-lt"/>
          <a:ea typeface="+mn-ea"/>
          <a:cs typeface="+mn-cs"/>
        </a:defRPr>
      </a:lvl4pPr>
      <a:lvl5pPr marL="833438" indent="-285750" algn="l" rtl="0" eaLnBrk="0" fontAlgn="base" hangingPunct="0">
        <a:lnSpc>
          <a:spcPct val="150000"/>
        </a:lnSpc>
        <a:spcBef>
          <a:spcPts val="500"/>
        </a:spcBef>
        <a:spcAft>
          <a:spcPct val="0"/>
        </a:spcAft>
        <a:buClr>
          <a:srgbClr val="A2A9B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F6920C-0924-DC4F-62E8-FE36E3AE6940}"/>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F691F258-D07C-D132-DDA3-05FE4C3BAA22}"/>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0326C5F1-6FBE-59E6-A87A-43399D45DE88}"/>
              </a:ext>
            </a:extLst>
          </p:cNvPr>
          <p:cNvSpPr>
            <a:spLocks noGrp="1"/>
          </p:cNvSpPr>
          <p:nvPr>
            <p:ph type="title"/>
          </p:nvPr>
        </p:nvSpPr>
        <p:spPr>
          <a:xfrm>
            <a:off x="1371600" y="795338"/>
            <a:ext cx="10240963" cy="1235075"/>
          </a:xfrm>
          <a:prstGeom prst="rect">
            <a:avLst/>
          </a:prstGeom>
        </p:spPr>
        <p:txBody>
          <a:bodyPr vert="horz" lIns="0" tIns="0" rIns="0" bIns="0" rtlCol="0" anchor="b">
            <a:normAutofit/>
          </a:bodyPr>
          <a:lstStyle/>
          <a:p>
            <a:r>
              <a:rPr lang="en-US" dirty="0"/>
              <a:t>Click to edit Master title style</a:t>
            </a:r>
          </a:p>
        </p:txBody>
      </p:sp>
      <p:sp>
        <p:nvSpPr>
          <p:cNvPr id="22537" name="Text Placeholder 2">
            <a:extLst>
              <a:ext uri="{FF2B5EF4-FFF2-40B4-BE49-F238E27FC236}">
                <a16:creationId xmlns:a16="http://schemas.microsoft.com/office/drawing/2014/main" id="{4C6BC7B9-BA3C-767D-0173-00B33F382F68}"/>
              </a:ext>
            </a:extLst>
          </p:cNvPr>
          <p:cNvSpPr>
            <a:spLocks noGrp="1" noChangeArrowheads="1"/>
          </p:cNvSpPr>
          <p:nvPr>
            <p:ph type="body" idx="1"/>
          </p:nvPr>
        </p:nvSpPr>
        <p:spPr bwMode="auto">
          <a:xfrm>
            <a:off x="1371600" y="2112963"/>
            <a:ext cx="1024096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04B5BBB-2AEB-08DC-0082-C9606594A900}"/>
              </a:ext>
            </a:extLst>
          </p:cNvPr>
          <p:cNvSpPr>
            <a:spLocks noGrp="1"/>
          </p:cNvSpPr>
          <p:nvPr>
            <p:ph type="dt" sz="half" idx="2"/>
          </p:nvPr>
        </p:nvSpPr>
        <p:spPr>
          <a:xfrm>
            <a:off x="7908925" y="6410325"/>
            <a:ext cx="3703638" cy="447675"/>
          </a:xfrm>
          <a:prstGeom prst="rect">
            <a:avLst/>
          </a:prstGeom>
        </p:spPr>
        <p:txBody>
          <a:bodyPr vert="horz" lIns="91440" tIns="45720" rIns="91440" bIns="45720" rtlCol="0" anchor="ctr"/>
          <a:lstStyle>
            <a:lvl1pPr algn="r">
              <a:defRPr sz="800" cap="all" spc="300" baseline="0">
                <a:solidFill>
                  <a:srgbClr val="FFFFFF"/>
                </a:solidFill>
              </a:defRPr>
            </a:lvl1pPr>
          </a:lstStyle>
          <a:p>
            <a:pPr>
              <a:defRPr/>
            </a:pPr>
            <a:fld id="{AE0C963C-C1DB-4AFD-9DDC-0691666BF49B}" type="datetime2">
              <a:rPr lang="en-US"/>
              <a:pPr>
                <a:defRPr/>
              </a:pPr>
              <a:t>Saturday, November 4, 2023</a:t>
            </a:fld>
            <a:endParaRPr lang="en-US" dirty="0"/>
          </a:p>
        </p:txBody>
      </p:sp>
      <p:sp>
        <p:nvSpPr>
          <p:cNvPr id="5" name="Footer Placeholder 4">
            <a:extLst>
              <a:ext uri="{FF2B5EF4-FFF2-40B4-BE49-F238E27FC236}">
                <a16:creationId xmlns:a16="http://schemas.microsoft.com/office/drawing/2014/main" id="{D0F70D07-BEE1-BCFD-808F-D9D8EE26EBC6}"/>
              </a:ext>
            </a:extLst>
          </p:cNvPr>
          <p:cNvSpPr>
            <a:spLocks noGrp="1"/>
          </p:cNvSpPr>
          <p:nvPr>
            <p:ph type="ftr" sz="quarter" idx="3"/>
          </p:nvPr>
        </p:nvSpPr>
        <p:spPr>
          <a:xfrm rot="5400000">
            <a:off x="-1828800" y="1911350"/>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defRPr/>
            </a:pPr>
            <a:endParaRPr lang="en-US"/>
          </a:p>
        </p:txBody>
      </p:sp>
      <p:sp>
        <p:nvSpPr>
          <p:cNvPr id="6" name="Slide Number Placeholder 5">
            <a:extLst>
              <a:ext uri="{FF2B5EF4-FFF2-40B4-BE49-F238E27FC236}">
                <a16:creationId xmlns:a16="http://schemas.microsoft.com/office/drawing/2014/main" id="{D981DEE2-5F3E-7178-2046-145D91F412EC}"/>
              </a:ext>
            </a:extLst>
          </p:cNvPr>
          <p:cNvSpPr>
            <a:spLocks noGrp="1"/>
          </p:cNvSpPr>
          <p:nvPr>
            <p:ph type="sldNum" sz="quarter" idx="4"/>
          </p:nvPr>
        </p:nvSpPr>
        <p:spPr>
          <a:xfrm>
            <a:off x="11668125" y="6410325"/>
            <a:ext cx="438150" cy="447675"/>
          </a:xfrm>
          <a:prstGeom prst="rect">
            <a:avLst/>
          </a:prstGeom>
        </p:spPr>
        <p:txBody>
          <a:bodyPr vert="horz" lIns="91440" tIns="45720" rIns="91440" bIns="45720" rtlCol="0" anchor="ctr"/>
          <a:lstStyle>
            <a:lvl1pPr algn="r">
              <a:defRPr sz="800">
                <a:solidFill>
                  <a:srgbClr val="FFFFFF"/>
                </a:solidFill>
              </a:defRPr>
            </a:lvl1pPr>
          </a:lstStyle>
          <a:p>
            <a:pPr>
              <a:defRPr/>
            </a:pPr>
            <a:fld id="{A3888B2C-E4A7-4E62-B565-F3E778849BE9}" type="slidenum">
              <a:rPr lang="en-US"/>
              <a:pPr>
                <a:defRPr/>
              </a:pPr>
              <a:t>‹#›</a:t>
            </a:fld>
            <a:endParaRPr lang="en-US" dirty="0"/>
          </a:p>
        </p:txBody>
      </p:sp>
    </p:spTree>
    <p:extLst>
      <p:ext uri="{BB962C8B-B14F-4D97-AF65-F5344CB8AC3E}">
        <p14:creationId xmlns:p14="http://schemas.microsoft.com/office/powerpoint/2010/main" val="21762522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spcBef>
          <a:spcPct val="0"/>
        </a:spcBef>
        <a:spcAft>
          <a:spcPct val="0"/>
        </a:spcAft>
        <a:defRPr sz="3600" b="1" kern="1200" cap="all" spc="7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Gill Sans Nova" panose="020B0602020104020203" pitchFamily="34" charset="0"/>
        </a:defRPr>
      </a:lvl2pPr>
      <a:lvl3pPr algn="l" rtl="0" eaLnBrk="0" fontAlgn="base" hangingPunct="0">
        <a:spcBef>
          <a:spcPct val="0"/>
        </a:spcBef>
        <a:spcAft>
          <a:spcPct val="0"/>
        </a:spcAft>
        <a:defRPr sz="3600" b="1">
          <a:solidFill>
            <a:schemeClr val="tx1"/>
          </a:solidFill>
          <a:latin typeface="Gill Sans Nova" panose="020B0602020104020203" pitchFamily="34" charset="0"/>
        </a:defRPr>
      </a:lvl3pPr>
      <a:lvl4pPr algn="l" rtl="0" eaLnBrk="0" fontAlgn="base" hangingPunct="0">
        <a:spcBef>
          <a:spcPct val="0"/>
        </a:spcBef>
        <a:spcAft>
          <a:spcPct val="0"/>
        </a:spcAft>
        <a:defRPr sz="3600" b="1">
          <a:solidFill>
            <a:schemeClr val="tx1"/>
          </a:solidFill>
          <a:latin typeface="Gill Sans Nova" panose="020B0602020104020203" pitchFamily="34" charset="0"/>
        </a:defRPr>
      </a:lvl4pPr>
      <a:lvl5pPr algn="l" rtl="0" eaLnBrk="0" fontAlgn="base" hangingPunct="0">
        <a:spcBef>
          <a:spcPct val="0"/>
        </a:spcBef>
        <a:spcAft>
          <a:spcPct val="0"/>
        </a:spcAft>
        <a:defRPr sz="3600" b="1">
          <a:solidFill>
            <a:schemeClr val="tx1"/>
          </a:solidFill>
          <a:latin typeface="Gill Sans Nova" panose="020B0602020104020203" pitchFamily="34" charset="0"/>
        </a:defRPr>
      </a:lvl5pPr>
      <a:lvl6pPr marL="457200" algn="l" rtl="0" fontAlgn="base">
        <a:spcBef>
          <a:spcPct val="0"/>
        </a:spcBef>
        <a:spcAft>
          <a:spcPct val="0"/>
        </a:spcAft>
        <a:defRPr sz="3600" b="1">
          <a:solidFill>
            <a:schemeClr val="tx1"/>
          </a:solidFill>
          <a:latin typeface="Gill Sans Nova" panose="020B0602020104020203" pitchFamily="34" charset="0"/>
        </a:defRPr>
      </a:lvl6pPr>
      <a:lvl7pPr marL="914400" algn="l" rtl="0" fontAlgn="base">
        <a:spcBef>
          <a:spcPct val="0"/>
        </a:spcBef>
        <a:spcAft>
          <a:spcPct val="0"/>
        </a:spcAft>
        <a:defRPr sz="3600" b="1">
          <a:solidFill>
            <a:schemeClr val="tx1"/>
          </a:solidFill>
          <a:latin typeface="Gill Sans Nova" panose="020B0602020104020203" pitchFamily="34" charset="0"/>
        </a:defRPr>
      </a:lvl7pPr>
      <a:lvl8pPr marL="1371600" algn="l" rtl="0" fontAlgn="base">
        <a:spcBef>
          <a:spcPct val="0"/>
        </a:spcBef>
        <a:spcAft>
          <a:spcPct val="0"/>
        </a:spcAft>
        <a:defRPr sz="3600" b="1">
          <a:solidFill>
            <a:schemeClr val="tx1"/>
          </a:solidFill>
          <a:latin typeface="Gill Sans Nova" panose="020B0602020104020203" pitchFamily="34" charset="0"/>
        </a:defRPr>
      </a:lvl8pPr>
      <a:lvl9pPr marL="1828800" algn="l" rtl="0" fontAlgn="base">
        <a:spcBef>
          <a:spcPct val="0"/>
        </a:spcBef>
        <a:spcAft>
          <a:spcPct val="0"/>
        </a:spcAft>
        <a:defRPr sz="3600" b="1">
          <a:solidFill>
            <a:schemeClr val="tx1"/>
          </a:solidFill>
          <a:latin typeface="Gill Sans Nova" panose="020B0602020104020203" pitchFamily="34"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9508BE88-A5E6-8CEA-4638-4C03DC595408}"/>
              </a:ext>
            </a:extLst>
          </p:cNvPr>
          <p:cNvSpPr>
            <a:spLocks noGrp="1" noChangeArrowheads="1"/>
          </p:cNvSpPr>
          <p:nvPr>
            <p:ph type="title"/>
          </p:nvPr>
        </p:nvSpPr>
        <p:spPr bwMode="auto">
          <a:xfrm>
            <a:off x="447675" y="388938"/>
            <a:ext cx="1130300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3555" name="Text Placeholder 2">
            <a:extLst>
              <a:ext uri="{FF2B5EF4-FFF2-40B4-BE49-F238E27FC236}">
                <a16:creationId xmlns:a16="http://schemas.microsoft.com/office/drawing/2014/main" id="{A02F492E-A184-A161-EE11-3E67A5880E8C}"/>
              </a:ext>
            </a:extLst>
          </p:cNvPr>
          <p:cNvSpPr>
            <a:spLocks noGrp="1" noChangeArrowheads="1"/>
          </p:cNvSpPr>
          <p:nvPr>
            <p:ph type="body" idx="1"/>
          </p:nvPr>
        </p:nvSpPr>
        <p:spPr bwMode="auto">
          <a:xfrm>
            <a:off x="447675" y="1733550"/>
            <a:ext cx="11293475"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B0651E1F-3997-93A1-30EF-3B8C821D1B9C}"/>
              </a:ext>
            </a:extLst>
          </p:cNvPr>
          <p:cNvSpPr>
            <a:spLocks noGrp="1"/>
          </p:cNvSpPr>
          <p:nvPr>
            <p:ph type="ftr" sz="quarter" idx="3"/>
          </p:nvPr>
        </p:nvSpPr>
        <p:spPr>
          <a:xfrm>
            <a:off x="4370388" y="6153150"/>
            <a:ext cx="5397500" cy="503238"/>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pPr>
              <a:defRPr/>
            </a:pPr>
            <a:r>
              <a:rPr lang="en-US"/>
              <a:t>Sample Footer Text</a:t>
            </a:r>
          </a:p>
        </p:txBody>
      </p:sp>
      <p:sp>
        <p:nvSpPr>
          <p:cNvPr id="6" name="Slide Number Placeholder 5">
            <a:extLst>
              <a:ext uri="{FF2B5EF4-FFF2-40B4-BE49-F238E27FC236}">
                <a16:creationId xmlns:a16="http://schemas.microsoft.com/office/drawing/2014/main" id="{3168534E-01E3-6C3E-51C3-5306EA8B9FEC}"/>
              </a:ext>
            </a:extLst>
          </p:cNvPr>
          <p:cNvSpPr>
            <a:spLocks noGrp="1"/>
          </p:cNvSpPr>
          <p:nvPr>
            <p:ph type="sldNum" sz="quarter" idx="4"/>
          </p:nvPr>
        </p:nvSpPr>
        <p:spPr>
          <a:xfrm>
            <a:off x="10237788" y="6153150"/>
            <a:ext cx="1511300" cy="503238"/>
          </a:xfrm>
          <a:prstGeom prst="rect">
            <a:avLst/>
          </a:prstGeom>
        </p:spPr>
        <p:txBody>
          <a:bodyPr vert="horz" lIns="0" tIns="0" rIns="0" bIns="0" rtlCol="0" anchor="ctr"/>
          <a:lstStyle>
            <a:lvl1pPr algn="r">
              <a:defRPr sz="900">
                <a:solidFill>
                  <a:schemeClr val="tx2">
                    <a:alpha val="55000"/>
                  </a:schemeClr>
                </a:solidFill>
              </a:defRPr>
            </a:lvl1pPr>
          </a:lstStyle>
          <a:p>
            <a:pPr>
              <a:defRPr/>
            </a:pPr>
            <a:fld id="{04441B21-3FB2-44A0-9E83-A1A2085B3F8D}" type="slidenum">
              <a:rPr lang="en-US"/>
              <a:pPr>
                <a:defRPr/>
              </a:pPr>
              <a:t>‹#›</a:t>
            </a:fld>
            <a:endParaRPr lang="en-US" dirty="0"/>
          </a:p>
        </p:txBody>
      </p:sp>
      <p:sp>
        <p:nvSpPr>
          <p:cNvPr id="10" name="Date Placeholder 3">
            <a:extLst>
              <a:ext uri="{FF2B5EF4-FFF2-40B4-BE49-F238E27FC236}">
                <a16:creationId xmlns:a16="http://schemas.microsoft.com/office/drawing/2014/main" id="{1FA52453-BD1C-4CD7-75BD-B46FA01C3C35}"/>
              </a:ext>
            </a:extLst>
          </p:cNvPr>
          <p:cNvSpPr>
            <a:spLocks noGrp="1"/>
          </p:cNvSpPr>
          <p:nvPr>
            <p:ph type="dt" sz="half" idx="2"/>
          </p:nvPr>
        </p:nvSpPr>
        <p:spPr>
          <a:xfrm>
            <a:off x="442913" y="6153150"/>
            <a:ext cx="3457575" cy="503238"/>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pPr>
              <a:defRPr/>
            </a:pPr>
            <a:fld id="{8256C2ED-54A4-480D-B5C8-65C0D62359B9}" type="datetime2">
              <a:rPr lang="en-US"/>
              <a:pPr>
                <a:defRPr/>
              </a:pPr>
              <a:t>Saturday, November 4, 2023</a:t>
            </a:fld>
            <a:endParaRPr lang="en-US" dirty="0"/>
          </a:p>
        </p:txBody>
      </p:sp>
    </p:spTree>
    <p:extLst>
      <p:ext uri="{BB962C8B-B14F-4D97-AF65-F5344CB8AC3E}">
        <p14:creationId xmlns:p14="http://schemas.microsoft.com/office/powerpoint/2010/main" val="64131976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0" fontAlgn="base" hangingPunct="0">
        <a:lnSpc>
          <a:spcPct val="90000"/>
        </a:lnSpc>
        <a:spcBef>
          <a:spcPct val="0"/>
        </a:spcBef>
        <a:spcAft>
          <a:spcPct val="0"/>
        </a:spcAft>
        <a:defRPr sz="3200" i="1" kern="1200">
          <a:solidFill>
            <a:schemeClr val="tx2"/>
          </a:solidFill>
          <a:latin typeface="+mj-lt"/>
          <a:ea typeface="+mj-ea"/>
          <a:cs typeface="+mj-cs"/>
        </a:defRPr>
      </a:lvl1pPr>
      <a:lvl2pPr algn="l" rtl="0" eaLnBrk="0" fontAlgn="base" hangingPunct="0">
        <a:lnSpc>
          <a:spcPct val="90000"/>
        </a:lnSpc>
        <a:spcBef>
          <a:spcPct val="0"/>
        </a:spcBef>
        <a:spcAft>
          <a:spcPct val="0"/>
        </a:spcAft>
        <a:defRPr sz="3200" i="1">
          <a:solidFill>
            <a:schemeClr val="tx2"/>
          </a:solidFill>
          <a:latin typeface="Bell MT" panose="02020503060305020303" pitchFamily="18" charset="0"/>
        </a:defRPr>
      </a:lvl2pPr>
      <a:lvl3pPr algn="l" rtl="0" eaLnBrk="0" fontAlgn="base" hangingPunct="0">
        <a:lnSpc>
          <a:spcPct val="90000"/>
        </a:lnSpc>
        <a:spcBef>
          <a:spcPct val="0"/>
        </a:spcBef>
        <a:spcAft>
          <a:spcPct val="0"/>
        </a:spcAft>
        <a:defRPr sz="3200" i="1">
          <a:solidFill>
            <a:schemeClr val="tx2"/>
          </a:solidFill>
          <a:latin typeface="Bell MT" panose="02020503060305020303" pitchFamily="18" charset="0"/>
        </a:defRPr>
      </a:lvl3pPr>
      <a:lvl4pPr algn="l" rtl="0" eaLnBrk="0" fontAlgn="base" hangingPunct="0">
        <a:lnSpc>
          <a:spcPct val="90000"/>
        </a:lnSpc>
        <a:spcBef>
          <a:spcPct val="0"/>
        </a:spcBef>
        <a:spcAft>
          <a:spcPct val="0"/>
        </a:spcAft>
        <a:defRPr sz="3200" i="1">
          <a:solidFill>
            <a:schemeClr val="tx2"/>
          </a:solidFill>
          <a:latin typeface="Bell MT" panose="02020503060305020303" pitchFamily="18" charset="0"/>
        </a:defRPr>
      </a:lvl4pPr>
      <a:lvl5pPr algn="l" rtl="0" eaLnBrk="0" fontAlgn="base" hangingPunct="0">
        <a:lnSpc>
          <a:spcPct val="90000"/>
        </a:lnSpc>
        <a:spcBef>
          <a:spcPct val="0"/>
        </a:spcBef>
        <a:spcAft>
          <a:spcPct val="0"/>
        </a:spcAft>
        <a:defRPr sz="3200" i="1">
          <a:solidFill>
            <a:schemeClr val="tx2"/>
          </a:solidFill>
          <a:latin typeface="Bell MT" panose="02020503060305020303" pitchFamily="18" charset="0"/>
        </a:defRPr>
      </a:lvl5pPr>
      <a:lvl6pPr marL="457200" algn="l" rtl="0" fontAlgn="base">
        <a:lnSpc>
          <a:spcPct val="90000"/>
        </a:lnSpc>
        <a:spcBef>
          <a:spcPct val="0"/>
        </a:spcBef>
        <a:spcAft>
          <a:spcPct val="0"/>
        </a:spcAft>
        <a:defRPr sz="3200" i="1">
          <a:solidFill>
            <a:schemeClr val="tx2"/>
          </a:solidFill>
          <a:latin typeface="Bell MT" panose="02020503060305020303" pitchFamily="18" charset="0"/>
        </a:defRPr>
      </a:lvl6pPr>
      <a:lvl7pPr marL="914400" algn="l" rtl="0" fontAlgn="base">
        <a:lnSpc>
          <a:spcPct val="90000"/>
        </a:lnSpc>
        <a:spcBef>
          <a:spcPct val="0"/>
        </a:spcBef>
        <a:spcAft>
          <a:spcPct val="0"/>
        </a:spcAft>
        <a:defRPr sz="3200" i="1">
          <a:solidFill>
            <a:schemeClr val="tx2"/>
          </a:solidFill>
          <a:latin typeface="Bell MT" panose="02020503060305020303" pitchFamily="18" charset="0"/>
        </a:defRPr>
      </a:lvl7pPr>
      <a:lvl8pPr marL="1371600" algn="l" rtl="0" fontAlgn="base">
        <a:lnSpc>
          <a:spcPct val="90000"/>
        </a:lnSpc>
        <a:spcBef>
          <a:spcPct val="0"/>
        </a:spcBef>
        <a:spcAft>
          <a:spcPct val="0"/>
        </a:spcAft>
        <a:defRPr sz="3200" i="1">
          <a:solidFill>
            <a:schemeClr val="tx2"/>
          </a:solidFill>
          <a:latin typeface="Bell MT" panose="02020503060305020303" pitchFamily="18" charset="0"/>
        </a:defRPr>
      </a:lvl8pPr>
      <a:lvl9pPr marL="1828800" algn="l" rtl="0" fontAlgn="base">
        <a:lnSpc>
          <a:spcPct val="90000"/>
        </a:lnSpc>
        <a:spcBef>
          <a:spcPct val="0"/>
        </a:spcBef>
        <a:spcAft>
          <a:spcPct val="0"/>
        </a:spcAft>
        <a:defRPr sz="3200" i="1">
          <a:solidFill>
            <a:schemeClr val="tx2"/>
          </a:solidFill>
          <a:latin typeface="Bell MT" panose="02020503060305020303" pitchFamily="18" charset="0"/>
        </a:defRPr>
      </a:lvl9pPr>
    </p:titleStyle>
    <p:bodyStyle>
      <a:lvl1pPr marL="449263" indent="-447675" algn="l" rtl="0" eaLnBrk="0" fontAlgn="base" hangingPunct="0">
        <a:lnSpc>
          <a:spcPct val="120000"/>
        </a:lnSpc>
        <a:spcBef>
          <a:spcPts val="1000"/>
        </a:spcBef>
        <a:spcAft>
          <a:spcPct val="0"/>
        </a:spcAft>
        <a:buFont typeface="Calibri Light" panose="020F0302020204030204" pitchFamily="34" charset="0"/>
        <a:buChar char="→"/>
        <a:defRPr sz="2200" kern="1200">
          <a:solidFill>
            <a:srgbClr val="E7E8E2"/>
          </a:solidFill>
          <a:latin typeface="+mn-lt"/>
          <a:ea typeface="+mn-ea"/>
          <a:cs typeface="+mn-cs"/>
        </a:defRPr>
      </a:lvl1pPr>
      <a:lvl2pPr marL="898525" indent="-447675" algn="l" rtl="0" eaLnBrk="0" fontAlgn="base" hangingPunct="0">
        <a:lnSpc>
          <a:spcPct val="120000"/>
        </a:lnSpc>
        <a:spcBef>
          <a:spcPts val="500"/>
        </a:spcBef>
        <a:spcAft>
          <a:spcPct val="0"/>
        </a:spcAft>
        <a:buFont typeface="Calibri Light" panose="020F0302020204030204" pitchFamily="34" charset="0"/>
        <a:buChar char="→"/>
        <a:defRPr sz="2200" kern="1200">
          <a:solidFill>
            <a:srgbClr val="E7E8E2"/>
          </a:solidFill>
          <a:latin typeface="+mn-lt"/>
          <a:ea typeface="+mn-ea"/>
          <a:cs typeface="+mn-cs"/>
        </a:defRPr>
      </a:lvl2pPr>
      <a:lvl3pPr marL="1349375" indent="-447675" algn="l" rtl="0" eaLnBrk="0" fontAlgn="base" hangingPunct="0">
        <a:lnSpc>
          <a:spcPct val="120000"/>
        </a:lnSpc>
        <a:spcBef>
          <a:spcPts val="500"/>
        </a:spcBef>
        <a:spcAft>
          <a:spcPct val="0"/>
        </a:spcAft>
        <a:buFont typeface="Calibri Light" panose="020F0302020204030204" pitchFamily="34" charset="0"/>
        <a:buChar char="→"/>
        <a:defRPr sz="2200" kern="1200">
          <a:solidFill>
            <a:srgbClr val="E7E8E2"/>
          </a:solidFill>
          <a:latin typeface="+mn-lt"/>
          <a:ea typeface="+mn-ea"/>
          <a:cs typeface="+mn-cs"/>
        </a:defRPr>
      </a:lvl3pPr>
      <a:lvl4pPr marL="1798638" indent="-447675" algn="l" rtl="0" eaLnBrk="0" fontAlgn="base" hangingPunct="0">
        <a:lnSpc>
          <a:spcPct val="120000"/>
        </a:lnSpc>
        <a:spcBef>
          <a:spcPts val="500"/>
        </a:spcBef>
        <a:spcAft>
          <a:spcPct val="0"/>
        </a:spcAft>
        <a:buFont typeface="Calibri Light" panose="020F0302020204030204" pitchFamily="34" charset="0"/>
        <a:buChar char="→"/>
        <a:defRPr sz="2200" kern="1200">
          <a:solidFill>
            <a:srgbClr val="E7E8E2"/>
          </a:solidFill>
          <a:latin typeface="+mn-lt"/>
          <a:ea typeface="+mn-ea"/>
          <a:cs typeface="+mn-cs"/>
        </a:defRPr>
      </a:lvl4pPr>
      <a:lvl5pPr marL="2249488" indent="-447675" algn="l" rtl="0" eaLnBrk="0" fontAlgn="base" hangingPunct="0">
        <a:lnSpc>
          <a:spcPct val="120000"/>
        </a:lnSpc>
        <a:spcBef>
          <a:spcPts val="500"/>
        </a:spcBef>
        <a:spcAft>
          <a:spcPct val="0"/>
        </a:spcAft>
        <a:buFont typeface="Calibri Light" panose="020F0302020204030204" pitchFamily="34" charset="0"/>
        <a:buChar char="→"/>
        <a:defRPr sz="2200" kern="1200">
          <a:solidFill>
            <a:srgbClr val="E7E8E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926E0F-FF81-423D-BECF-18F5814F5575}"/>
              </a:ext>
            </a:extLst>
          </p:cNvPr>
          <p:cNvSpPr>
            <a:spLocks noGrp="1"/>
          </p:cNvSpPr>
          <p:nvPr>
            <p:ph type="title"/>
          </p:nvPr>
        </p:nvSpPr>
        <p:spPr>
          <a:xfrm>
            <a:off x="1069975" y="484188"/>
            <a:ext cx="10058400" cy="1609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98B93FED-93BF-4FEE-B17C-44E165F5E5C9}"/>
              </a:ext>
            </a:extLst>
          </p:cNvPr>
          <p:cNvSpPr>
            <a:spLocks noGrp="1"/>
          </p:cNvSpPr>
          <p:nvPr>
            <p:ph type="body" idx="1"/>
          </p:nvPr>
        </p:nvSpPr>
        <p:spPr bwMode="auto">
          <a:xfrm>
            <a:off x="1069975" y="2120900"/>
            <a:ext cx="10058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B547142-B93B-42CF-85F9-8112AC4AEE13}"/>
              </a:ext>
            </a:extLst>
          </p:cNvPr>
          <p:cNvSpPr>
            <a:spLocks noGrp="1"/>
          </p:cNvSpPr>
          <p:nvPr>
            <p:ph type="dt" sz="half" idx="2"/>
          </p:nvPr>
        </p:nvSpPr>
        <p:spPr>
          <a:xfrm>
            <a:off x="7964488" y="6272213"/>
            <a:ext cx="3273425" cy="365125"/>
          </a:xfrm>
          <a:prstGeom prst="rect">
            <a:avLst/>
          </a:prstGeom>
        </p:spPr>
        <p:txBody>
          <a:bodyPr vert="horz" lIns="91440" tIns="45720" rIns="91440" bIns="45720" rtlCol="0" anchor="ctr"/>
          <a:lstStyle>
            <a:lvl1pPr algn="r">
              <a:defRPr sz="1100" smtClean="0">
                <a:solidFill>
                  <a:schemeClr val="tx2"/>
                </a:solidFill>
              </a:defRPr>
            </a:lvl1pPr>
          </a:lstStyle>
          <a:p>
            <a:pPr>
              <a:defRPr/>
            </a:pPr>
            <a:fld id="{00B42FA1-0119-4212-9000-491508DD6140}" type="datetimeFigureOut">
              <a:rPr lang="en-US"/>
              <a:pPr>
                <a:defRPr/>
              </a:pPr>
              <a:t>11/4/2023</a:t>
            </a:fld>
            <a:endParaRPr lang="en-US"/>
          </a:p>
        </p:txBody>
      </p:sp>
      <p:sp>
        <p:nvSpPr>
          <p:cNvPr id="5" name="Footer Placeholder 4">
            <a:extLst>
              <a:ext uri="{FF2B5EF4-FFF2-40B4-BE49-F238E27FC236}">
                <a16:creationId xmlns:a16="http://schemas.microsoft.com/office/drawing/2014/main" id="{E274F44D-F66E-4126-973D-0AF7F1160A81}"/>
              </a:ext>
            </a:extLst>
          </p:cNvPr>
          <p:cNvSpPr>
            <a:spLocks noGrp="1"/>
          </p:cNvSpPr>
          <p:nvPr>
            <p:ph type="ftr" sz="quarter" idx="3"/>
          </p:nvPr>
        </p:nvSpPr>
        <p:spPr>
          <a:xfrm>
            <a:off x="1087438" y="6272213"/>
            <a:ext cx="6327775"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grpSp>
        <p:nvGrpSpPr>
          <p:cNvPr id="1030" name="Group 6">
            <a:extLst>
              <a:ext uri="{FF2B5EF4-FFF2-40B4-BE49-F238E27FC236}">
                <a16:creationId xmlns:a16="http://schemas.microsoft.com/office/drawing/2014/main" id="{523BA0EA-368C-45B9-AA9A-6DDF1D631079}"/>
              </a:ext>
            </a:extLst>
          </p:cNvPr>
          <p:cNvGrpSpPr>
            <a:grpSpLocks noChangeAspect="1"/>
          </p:cNvGrpSpPr>
          <p:nvPr/>
        </p:nvGrpSpPr>
        <p:grpSpPr bwMode="auto">
          <a:xfrm>
            <a:off x="11401425" y="6229350"/>
            <a:ext cx="457200" cy="457200"/>
            <a:chOff x="11361456" y="6195813"/>
            <a:chExt cx="548640" cy="548640"/>
          </a:xfrm>
        </p:grpSpPr>
        <p:sp>
          <p:nvSpPr>
            <p:cNvPr id="8" name="Oval 7">
              <a:extLst>
                <a:ext uri="{FF2B5EF4-FFF2-40B4-BE49-F238E27FC236}">
                  <a16:creationId xmlns:a16="http://schemas.microsoft.com/office/drawing/2014/main" id="{A894D4E9-770C-4FB3-9969-9A0CB89B6227}"/>
                </a:ext>
              </a:extLst>
            </p:cNvPr>
            <p:cNvSpPr/>
            <p:nvPr/>
          </p:nvSpPr>
          <p:spPr>
            <a:xfrm>
              <a:off x="11361456" y="6195813"/>
              <a:ext cx="548640" cy="548640"/>
            </a:xfrm>
            <a:prstGeom prst="ellipse">
              <a:avLst/>
            </a:prstGeom>
            <a:blipFill dpi="0" rotWithShape="1">
              <a:blip r:embed="rId14">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35" name="Oval 8">
              <a:extLst>
                <a:ext uri="{FF2B5EF4-FFF2-40B4-BE49-F238E27FC236}">
                  <a16:creationId xmlns:a16="http://schemas.microsoft.com/office/drawing/2014/main" id="{414D8CAA-F044-4040-8260-B83EDE113514}"/>
                </a:ext>
              </a:extLst>
            </p:cNvPr>
            <p:cNvSpPr>
              <a:spLocks noChangeArrowheads="1"/>
            </p:cNvSpPr>
            <p:nvPr/>
          </p:nvSpPr>
          <p:spPr bwMode="auto">
            <a:xfrm>
              <a:off x="11396488" y="6230844"/>
              <a:ext cx="478576" cy="478578"/>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 name="Slide Number Placeholder 5">
            <a:extLst>
              <a:ext uri="{FF2B5EF4-FFF2-40B4-BE49-F238E27FC236}">
                <a16:creationId xmlns:a16="http://schemas.microsoft.com/office/drawing/2014/main" id="{E63AC970-3B10-422E-AF19-0E19F9738D49}"/>
              </a:ext>
            </a:extLst>
          </p:cNvPr>
          <p:cNvSpPr>
            <a:spLocks noGrp="1"/>
          </p:cNvSpPr>
          <p:nvPr>
            <p:ph type="sldNum" sz="quarter" idx="4"/>
          </p:nvPr>
        </p:nvSpPr>
        <p:spPr>
          <a:xfrm>
            <a:off x="11310938" y="6272213"/>
            <a:ext cx="639762" cy="365125"/>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Rockwell Condensed" panose="02060603050405020104" pitchFamily="18" charset="0"/>
              </a:defRPr>
            </a:lvl1pPr>
          </a:lstStyle>
          <a:p>
            <a:fld id="{D336B1CF-AC5C-4ABF-AF27-CDFCBE8FCC92}" type="slidenum">
              <a:rPr lang="en-US" altLang="en-US"/>
              <a:pPr/>
              <a:t>‹#›</a:t>
            </a:fld>
            <a:endParaRPr lang="en-US" altLang="en-US"/>
          </a:p>
        </p:txBody>
      </p:sp>
    </p:spTree>
    <p:extLst>
      <p:ext uri="{BB962C8B-B14F-4D97-AF65-F5344CB8AC3E}">
        <p14:creationId xmlns:p14="http://schemas.microsoft.com/office/powerpoint/2010/main" val="8182611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rtl="0" fontAlgn="base">
        <a:lnSpc>
          <a:spcPct val="90000"/>
        </a:lnSpc>
        <a:spcBef>
          <a:spcPct val="0"/>
        </a:spcBef>
        <a:spcAft>
          <a:spcPct val="0"/>
        </a:spcAft>
        <a:defRPr sz="5400" kern="1200" cap="all">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fontAlgn="base">
        <a:lnSpc>
          <a:spcPct val="90000"/>
        </a:lnSpc>
        <a:spcBef>
          <a:spcPct val="0"/>
        </a:spcBef>
        <a:spcAft>
          <a:spcPct val="0"/>
        </a:spcAft>
        <a:defRPr sz="5400">
          <a:solidFill>
            <a:schemeClr val="tx1"/>
          </a:solidFill>
          <a:latin typeface="Rockwell Condensed" panose="02060603050405020104" pitchFamily="18" charset="0"/>
        </a:defRPr>
      </a:lvl2pPr>
      <a:lvl3pPr algn="l" rtl="0" fontAlgn="base">
        <a:lnSpc>
          <a:spcPct val="90000"/>
        </a:lnSpc>
        <a:spcBef>
          <a:spcPct val="0"/>
        </a:spcBef>
        <a:spcAft>
          <a:spcPct val="0"/>
        </a:spcAft>
        <a:defRPr sz="5400">
          <a:solidFill>
            <a:schemeClr val="tx1"/>
          </a:solidFill>
          <a:latin typeface="Rockwell Condensed" panose="02060603050405020104" pitchFamily="18" charset="0"/>
        </a:defRPr>
      </a:lvl3pPr>
      <a:lvl4pPr algn="l" rtl="0" fontAlgn="base">
        <a:lnSpc>
          <a:spcPct val="90000"/>
        </a:lnSpc>
        <a:spcBef>
          <a:spcPct val="0"/>
        </a:spcBef>
        <a:spcAft>
          <a:spcPct val="0"/>
        </a:spcAft>
        <a:defRPr sz="5400">
          <a:solidFill>
            <a:schemeClr val="tx1"/>
          </a:solidFill>
          <a:latin typeface="Rockwell Condensed" panose="02060603050405020104" pitchFamily="18" charset="0"/>
        </a:defRPr>
      </a:lvl4pPr>
      <a:lvl5pPr algn="l" rtl="0" fontAlgn="base">
        <a:lnSpc>
          <a:spcPct val="90000"/>
        </a:lnSpc>
        <a:spcBef>
          <a:spcPct val="0"/>
        </a:spcBef>
        <a:spcAft>
          <a:spcPct val="0"/>
        </a:spcAft>
        <a:defRPr sz="54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54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54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54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5400">
          <a:solidFill>
            <a:schemeClr val="tx1"/>
          </a:solidFill>
          <a:latin typeface="Rockwell Condensed" panose="02060603050405020104" pitchFamily="18" charset="0"/>
        </a:defRPr>
      </a:lvl9pPr>
    </p:titleStyle>
    <p:bodyStyle>
      <a:lvl1pPr marL="182563" indent="-182563" algn="l" rtl="0" fontAlgn="base">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l" rtl="0" fontAlgn="base">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l" rtl="0" fontAlgn="base">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l" rtl="0" fontAlgn="base">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l" rtl="0" fontAlgn="base">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1" y="431800"/>
            <a:ext cx="9753600" cy="16256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219201" y="2362200"/>
            <a:ext cx="9753600" cy="37084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rot="5400000">
            <a:off x="11186194" y="5413220"/>
            <a:ext cx="1298448" cy="219513"/>
          </a:xfrm>
          <a:prstGeom prst="rect">
            <a:avLst/>
          </a:prstGeom>
        </p:spPr>
        <p:txBody>
          <a:bodyPr vert="horz" lIns="91440" tIns="45720" rIns="91440" bIns="45720" rtlCol="0" anchor="ctr">
            <a:noAutofit/>
          </a:bodyPr>
          <a:lstStyle>
            <a:lvl1pPr algn="r">
              <a:defRPr sz="800" cap="all" baseline="0">
                <a:solidFill>
                  <a:schemeClr val="accent2">
                    <a:lumMod val="20000"/>
                    <a:lumOff val="80000"/>
                  </a:schemeClr>
                </a:solidFill>
              </a:defRPr>
            </a:lvl1pPr>
          </a:lstStyle>
          <a:p>
            <a:r>
              <a:rPr lang="en-US" dirty="0"/>
              <a:t>CLASSICAL LITERATURE</a:t>
            </a:r>
          </a:p>
        </p:txBody>
      </p:sp>
      <p:sp>
        <p:nvSpPr>
          <p:cNvPr id="6" name="Slide Number Placeholder 5"/>
          <p:cNvSpPr>
            <a:spLocks noGrp="1"/>
          </p:cNvSpPr>
          <p:nvPr>
            <p:ph type="sldNum" sz="quarter" idx="4"/>
          </p:nvPr>
        </p:nvSpPr>
        <p:spPr>
          <a:xfrm>
            <a:off x="11568585" y="6245352"/>
            <a:ext cx="548783" cy="457200"/>
          </a:xfrm>
          <a:prstGeom prst="rect">
            <a:avLst/>
          </a:prstGeom>
        </p:spPr>
        <p:txBody>
          <a:bodyPr vert="horz" lIns="0" tIns="0" rIns="0" bIns="0" rtlCol="0" anchor="ctr">
            <a:noAutofit/>
          </a:bodyPr>
          <a:lstStyle>
            <a:lvl1pPr algn="ctr">
              <a:defRPr sz="3000">
                <a:solidFill>
                  <a:schemeClr val="accent2">
                    <a:lumMod val="20000"/>
                    <a:lumOff val="80000"/>
                  </a:schemeClr>
                </a:solidFill>
                <a:latin typeface="+mj-lt"/>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81116148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4800" kern="1200" cap="all" spc="100" baseline="0">
          <a:solidFill>
            <a:schemeClr val="tx1">
              <a:lumMod val="50000"/>
            </a:schemeClr>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lumMod val="50000"/>
          </a:schemeClr>
        </a:buClr>
        <a:buFont typeface="Arial" pitchFamily="34" charset="0"/>
        <a:buChar char="•"/>
        <a:defRPr sz="2400" b="0" i="0" kern="1200">
          <a:solidFill>
            <a:schemeClr val="tx1">
              <a:lumMod val="50000"/>
            </a:schemeClr>
          </a:solidFill>
          <a:latin typeface="+mn-lt"/>
          <a:ea typeface="+mn-ea"/>
          <a:cs typeface="Gill Sans Light" panose="020B0302020104020203" pitchFamily="34" charset="-79"/>
        </a:defRPr>
      </a:lvl1pPr>
      <a:lvl2pPr marL="548640" indent="-246888" algn="l" defTabSz="914400" rtl="0" eaLnBrk="1" latinLnBrk="0" hangingPunct="1">
        <a:lnSpc>
          <a:spcPct val="90000"/>
        </a:lnSpc>
        <a:spcBef>
          <a:spcPts val="800"/>
        </a:spcBef>
        <a:buClr>
          <a:schemeClr val="tx1">
            <a:lumMod val="50000"/>
          </a:schemeClr>
        </a:buClr>
        <a:buFont typeface="Arial" pitchFamily="34" charset="0"/>
        <a:buChar char="•"/>
        <a:defRPr sz="2000" b="0" i="0" kern="1200">
          <a:solidFill>
            <a:schemeClr val="tx1">
              <a:lumMod val="50000"/>
            </a:schemeClr>
          </a:solidFill>
          <a:latin typeface="+mn-lt"/>
          <a:ea typeface="+mn-ea"/>
          <a:cs typeface="Gill Sans Light" panose="020B0302020104020203" pitchFamily="34" charset="-79"/>
        </a:defRPr>
      </a:lvl2pPr>
      <a:lvl3pPr marL="850392" indent="-246888" algn="l" defTabSz="914400" rtl="0" eaLnBrk="1" latinLnBrk="0" hangingPunct="1">
        <a:lnSpc>
          <a:spcPct val="90000"/>
        </a:lnSpc>
        <a:spcBef>
          <a:spcPts val="800"/>
        </a:spcBef>
        <a:buClr>
          <a:schemeClr val="tx1">
            <a:lumMod val="50000"/>
          </a:schemeClr>
        </a:buClr>
        <a:buFont typeface="Arial" pitchFamily="34" charset="0"/>
        <a:buChar char="•"/>
        <a:defRPr sz="1800" b="0" i="0" kern="1200">
          <a:solidFill>
            <a:schemeClr val="tx1">
              <a:lumMod val="50000"/>
            </a:schemeClr>
          </a:solidFill>
          <a:latin typeface="+mn-lt"/>
          <a:ea typeface="+mn-ea"/>
          <a:cs typeface="Gill Sans Light" panose="020B0302020104020203" pitchFamily="34" charset="-79"/>
        </a:defRPr>
      </a:lvl3pPr>
      <a:lvl4pPr marL="1152144"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mn-lt"/>
          <a:ea typeface="+mn-ea"/>
          <a:cs typeface="Gill Sans Light" panose="020B0302020104020203" pitchFamily="34" charset="-79"/>
        </a:defRPr>
      </a:lvl4pPr>
      <a:lvl5pPr marL="1453896"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mn-lt"/>
          <a:ea typeface="+mn-ea"/>
          <a:cs typeface="Gill Sans Light" panose="020B0302020104020203" pitchFamily="34" charset="-79"/>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1.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5.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1.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1.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1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6.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E09535-09B6-6922-65CC-B5EA2ED07078}"/>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E407FF7-A033-7D6E-0FC8-0CA811FBA67B}"/>
              </a:ext>
            </a:extLst>
          </p:cNvPr>
          <p:cNvSpPr txBox="1"/>
          <p:nvPr/>
        </p:nvSpPr>
        <p:spPr>
          <a:xfrm>
            <a:off x="1981200" y="6248400"/>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Dr. Mark Eckel, The Comenius Institute</a:t>
            </a:r>
          </a:p>
        </p:txBody>
      </p:sp>
    </p:spTree>
    <p:extLst>
      <p:ext uri="{BB962C8B-B14F-4D97-AF65-F5344CB8AC3E}">
        <p14:creationId xmlns:p14="http://schemas.microsoft.com/office/powerpoint/2010/main" val="336140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4" name="Oval 83">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5" name="Oval 84">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sp>
        <p:nvSpPr>
          <p:cNvPr id="2" name="Title 1">
            <a:extLst>
              <a:ext uri="{FF2B5EF4-FFF2-40B4-BE49-F238E27FC236}">
                <a16:creationId xmlns:a16="http://schemas.microsoft.com/office/drawing/2014/main" id="{95895C58-4648-4F71-A58D-2A4B06CB1759}"/>
              </a:ext>
            </a:extLst>
          </p:cNvPr>
          <p:cNvSpPr>
            <a:spLocks noGrp="1"/>
          </p:cNvSpPr>
          <p:nvPr>
            <p:ph type="title"/>
          </p:nvPr>
        </p:nvSpPr>
        <p:spPr>
          <a:xfrm>
            <a:off x="7865806" y="484632"/>
            <a:ext cx="4215358" cy="1609344"/>
          </a:xfrm>
        </p:spPr>
        <p:txBody>
          <a:bodyPr vert="horz" lIns="91440" tIns="45720" rIns="91440" bIns="45720" rtlCol="0" anchor="ctr">
            <a:normAutofit fontScale="90000"/>
          </a:bodyPr>
          <a:lstStyle/>
          <a:p>
            <a:pPr fontAlgn="auto">
              <a:spcAft>
                <a:spcPts val="0"/>
              </a:spcAft>
              <a:defRPr/>
            </a:pPr>
            <a:r>
              <a:rPr lang="en-US" sz="3600" dirty="0"/>
              <a:t>Genesis 1:31-2:3 </a:t>
            </a:r>
            <a:br>
              <a:rPr lang="en-US" sz="3600" dirty="0"/>
            </a:br>
            <a:r>
              <a:rPr lang="en-US" sz="3600" dirty="0"/>
              <a:t>Historical, cultural, geographical background:</a:t>
            </a:r>
            <a:br>
              <a:rPr lang="en-US" sz="3600" dirty="0"/>
            </a:br>
            <a:endParaRPr lang="en-US" sz="3600" dirty="0"/>
          </a:p>
        </p:txBody>
      </p:sp>
      <p:pic>
        <p:nvPicPr>
          <p:cNvPr id="21507" name="Content Placeholder 4">
            <a:extLst>
              <a:ext uri="{FF2B5EF4-FFF2-40B4-BE49-F238E27FC236}">
                <a16:creationId xmlns:a16="http://schemas.microsoft.com/office/drawing/2014/main" id="{808F643C-52F5-4C36-B6C7-431C6492E25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t="13648" b="13648"/>
          <a:stretch/>
        </p:blipFill>
        <p:spPr>
          <a:xfrm>
            <a:off x="1" y="10"/>
            <a:ext cx="7546216" cy="6857990"/>
          </a:xfrm>
          <a:prstGeom prst="rect">
            <a:avLst/>
          </a:prstGeom>
        </p:spPr>
      </p:pic>
      <p:sp>
        <p:nvSpPr>
          <p:cNvPr id="4" name="Content Placeholder 3">
            <a:extLst>
              <a:ext uri="{FF2B5EF4-FFF2-40B4-BE49-F238E27FC236}">
                <a16:creationId xmlns:a16="http://schemas.microsoft.com/office/drawing/2014/main" id="{CD199F9A-6BF2-4D49-BD49-3461E6C2C026}"/>
              </a:ext>
            </a:extLst>
          </p:cNvPr>
          <p:cNvSpPr>
            <a:spLocks noGrp="1"/>
          </p:cNvSpPr>
          <p:nvPr>
            <p:ph sz="half" idx="2"/>
          </p:nvPr>
        </p:nvSpPr>
        <p:spPr>
          <a:xfrm>
            <a:off x="7865805" y="2121408"/>
            <a:ext cx="3677263" cy="4092579"/>
          </a:xfrm>
        </p:spPr>
        <p:txBody>
          <a:bodyPr vert="horz" lIns="91440" tIns="45720" rIns="91440" bIns="45720" rtlCol="0">
            <a:normAutofit/>
          </a:bodyPr>
          <a:lstStyle/>
          <a:p>
            <a:pPr marL="0" indent="0" fontAlgn="auto">
              <a:spcAft>
                <a:spcPts val="0"/>
              </a:spcAft>
              <a:buClr>
                <a:schemeClr val="accent1">
                  <a:lumMod val="75000"/>
                </a:schemeClr>
              </a:buClr>
              <a:buNone/>
              <a:defRPr/>
            </a:pPr>
            <a:r>
              <a:rPr lang="en-US" sz="3200" dirty="0"/>
              <a:t>Creation: </a:t>
            </a:r>
          </a:p>
          <a:p>
            <a:pPr marL="0" indent="0" fontAlgn="auto">
              <a:spcAft>
                <a:spcPts val="0"/>
              </a:spcAft>
              <a:buClr>
                <a:schemeClr val="accent1">
                  <a:lumMod val="75000"/>
                </a:schemeClr>
              </a:buClr>
              <a:buNone/>
              <a:defRPr/>
            </a:pPr>
            <a:r>
              <a:rPr lang="en-US" sz="3200" dirty="0"/>
              <a:t>In Israel, God orders creation; </a:t>
            </a:r>
          </a:p>
          <a:p>
            <a:pPr marL="0" indent="0" fontAlgn="auto">
              <a:spcAft>
                <a:spcPts val="0"/>
              </a:spcAft>
              <a:buClr>
                <a:schemeClr val="accent1">
                  <a:lumMod val="75000"/>
                </a:schemeClr>
              </a:buClr>
              <a:buNone/>
              <a:defRPr/>
            </a:pPr>
            <a:r>
              <a:rPr lang="en-US" sz="3200" dirty="0"/>
              <a:t>In pagan religions, creation gives order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56DE53-B3B8-4E3C-A14E-30ECE2AF367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3967" b="3967"/>
          <a:stretch/>
        </p:blipFill>
        <p:spPr>
          <a:xfrm>
            <a:off x="0" y="0"/>
            <a:ext cx="1246094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cxnSp>
        <p:nvCxnSpPr>
          <p:cNvPr id="16"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E84FDA-9FEF-4674-9455-BC09622239AA}"/>
              </a:ext>
            </a:extLst>
          </p:cNvPr>
          <p:cNvSpPr>
            <a:spLocks noGrp="1"/>
          </p:cNvSpPr>
          <p:nvPr>
            <p:ph sz="half" idx="1"/>
          </p:nvPr>
        </p:nvSpPr>
        <p:spPr>
          <a:xfrm>
            <a:off x="0" y="3020290"/>
            <a:ext cx="5708073" cy="3761765"/>
          </a:xfrm>
        </p:spPr>
        <p:txBody>
          <a:bodyPr vert="horz" lIns="91440" tIns="45720" rIns="91440" bIns="45720" rtlCol="0" anchor="ctr">
            <a:normAutofit/>
          </a:bodyPr>
          <a:lstStyle/>
          <a:p>
            <a:pPr marL="0" indent="0">
              <a:buNone/>
            </a:pPr>
            <a:endParaRPr lang="en-US" dirty="0"/>
          </a:p>
          <a:p>
            <a:pPr marL="0" indent="0">
              <a:buNone/>
            </a:pPr>
            <a:endParaRPr lang="en-US" u="sng" dirty="0"/>
          </a:p>
          <a:p>
            <a:pPr marL="0" indent="0" algn="ctr">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Babylon/Assyria </a:t>
            </a:r>
          </a:p>
          <a:p>
            <a:pPr marL="0" indent="0" algn="ctr">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	7-day cycles = bad luck; </a:t>
            </a:r>
          </a:p>
          <a:p>
            <a:pPr marL="0" indent="0" algn="ctr">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Israel not tied to heavenly cycles</a:t>
            </a:r>
          </a:p>
          <a:p>
            <a:pPr marL="0" indent="0" algn="ctr">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	“7” = completion</a:t>
            </a:r>
          </a:p>
          <a:p>
            <a:pPr marL="0" indent="0">
              <a:buNone/>
              <a:defRPr/>
            </a:pPr>
            <a:endParaRPr lang="en-US" dirty="0">
              <a:solidFill>
                <a:prstClr val="black"/>
              </a:solidFill>
              <a:latin typeface="Calibri" panose="020F0502020204030204"/>
            </a:endParaRPr>
          </a:p>
          <a:p>
            <a:pPr marL="0" indent="0">
              <a:buNone/>
            </a:pPr>
            <a:endParaRPr lang="en-US" sz="1800" dirty="0"/>
          </a:p>
          <a:p>
            <a:endParaRPr lang="en-US" sz="1800" dirty="0"/>
          </a:p>
        </p:txBody>
      </p:sp>
      <p:sp>
        <p:nvSpPr>
          <p:cNvPr id="5" name="Title 4">
            <a:extLst>
              <a:ext uri="{FF2B5EF4-FFF2-40B4-BE49-F238E27FC236}">
                <a16:creationId xmlns:a16="http://schemas.microsoft.com/office/drawing/2014/main" id="{332DA4AF-F22E-4ACE-9F09-330CBC5D6D76}"/>
              </a:ext>
            </a:extLst>
          </p:cNvPr>
          <p:cNvSpPr>
            <a:spLocks noGrp="1"/>
          </p:cNvSpPr>
          <p:nvPr>
            <p:ph type="title"/>
          </p:nvPr>
        </p:nvSpPr>
        <p:spPr>
          <a:xfrm>
            <a:off x="257220" y="1797408"/>
            <a:ext cx="4995081" cy="1064457"/>
          </a:xfrm>
        </p:spPr>
        <p:txBody>
          <a:bodyPr>
            <a:noAutofit/>
          </a:bodyPr>
          <a:lstStyle/>
          <a:p>
            <a:pPr algn="ctr"/>
            <a:r>
              <a:rPr lang="en-US" dirty="0"/>
              <a:t>Historical-Cultural Background: Rest</a:t>
            </a:r>
          </a:p>
        </p:txBody>
      </p:sp>
    </p:spTree>
    <p:extLst>
      <p:ext uri="{BB962C8B-B14F-4D97-AF65-F5344CB8AC3E}">
        <p14:creationId xmlns:p14="http://schemas.microsoft.com/office/powerpoint/2010/main" val="195367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BC25DC-6813-49C4-8F5F-0FD600D812AE}"/>
              </a:ext>
            </a:extLst>
          </p:cNvPr>
          <p:cNvSpPr>
            <a:spLocks noGrp="1"/>
          </p:cNvSpPr>
          <p:nvPr>
            <p:ph type="title"/>
          </p:nvPr>
        </p:nvSpPr>
        <p:spPr>
          <a:xfrm>
            <a:off x="277091" y="325369"/>
            <a:ext cx="5818909" cy="1956841"/>
          </a:xfrm>
        </p:spPr>
        <p:txBody>
          <a:bodyPr vert="horz" lIns="91440" tIns="45720" rIns="91440" bIns="45720" rtlCol="0" anchor="b">
            <a:normAutofit fontScale="90000"/>
          </a:bodyPr>
          <a:lstStyle/>
          <a:p>
            <a:r>
              <a:rPr lang="en-US" sz="5400" b="1" dirty="0"/>
              <a:t>God established rhythmic, patterned ordinances</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0BC742-FC82-4E16-B355-B5EF5D851425}"/>
              </a:ext>
            </a:extLst>
          </p:cNvPr>
          <p:cNvSpPr>
            <a:spLocks noGrp="1"/>
          </p:cNvSpPr>
          <p:nvPr>
            <p:ph sz="half" idx="1"/>
          </p:nvPr>
        </p:nvSpPr>
        <p:spPr>
          <a:xfrm>
            <a:off x="277091" y="2872898"/>
            <a:ext cx="5033085" cy="3777283"/>
          </a:xfr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strike="noStrike" kern="1200" cap="none" spc="0" normalizeH="0" baseline="0" noProof="0" dirty="0">
                <a:ln>
                  <a:noFill/>
                </a:ln>
                <a:solidFill>
                  <a:prstClr val="black"/>
                </a:solidFill>
                <a:effectLst/>
                <a:uLnTx/>
                <a:uFillTx/>
                <a:latin typeface="Calibri" panose="020F0502020204030204"/>
                <a:ea typeface="+mn-ea"/>
                <a:cs typeface="+mn-cs"/>
              </a:rPr>
              <a:t>God’s blessing embedded in creation</a:t>
            </a:r>
          </a:p>
          <a:p>
            <a:pPr marL="457200" lvl="1" indent="0">
              <a:spcBef>
                <a:spcPts val="1000"/>
              </a:spcBef>
              <a:buNone/>
              <a:defRPr/>
            </a:pPr>
            <a:r>
              <a:rPr kumimoji="0" lang="en-US" sz="2600" b="0" i="0" strike="noStrike" kern="1200" cap="none" spc="0" normalizeH="0" baseline="0" noProof="0" dirty="0">
                <a:ln>
                  <a:noFill/>
                </a:ln>
                <a:solidFill>
                  <a:prstClr val="black"/>
                </a:solidFill>
                <a:effectLst/>
                <a:uLnTx/>
                <a:uFillTx/>
                <a:latin typeface="Calibri" panose="020F0502020204030204"/>
                <a:ea typeface="+mn-ea"/>
                <a:cs typeface="+mn-cs"/>
              </a:rPr>
              <a:t>1:22 Reproduction</a:t>
            </a:r>
          </a:p>
          <a:p>
            <a:pPr marL="457200" lvl="1" indent="0">
              <a:spcBef>
                <a:spcPts val="1000"/>
              </a:spcBef>
              <a:buNone/>
              <a:defRPr/>
            </a:pPr>
            <a:r>
              <a:rPr kumimoji="0" lang="en-US" sz="2600" b="0" i="0" strike="noStrike" kern="1200" cap="none" spc="0" normalizeH="0" baseline="0" noProof="0" dirty="0">
                <a:ln>
                  <a:noFill/>
                </a:ln>
                <a:solidFill>
                  <a:prstClr val="black"/>
                </a:solidFill>
                <a:effectLst/>
                <a:uLnTx/>
                <a:uFillTx/>
                <a:latin typeface="Calibri" panose="020F0502020204030204"/>
                <a:ea typeface="+mn-ea"/>
                <a:cs typeface="+mn-cs"/>
              </a:rPr>
              <a:t>1:28 Rule </a:t>
            </a:r>
          </a:p>
          <a:p>
            <a:pPr marL="457200" lvl="1" indent="0">
              <a:spcBef>
                <a:spcPts val="1000"/>
              </a:spcBef>
              <a:buNone/>
              <a:defRPr/>
            </a:pPr>
            <a:r>
              <a:rPr kumimoji="0" lang="en-US" sz="2600" b="0" i="0" strike="noStrike" kern="1200" cap="none" spc="0" normalizeH="0" baseline="0" noProof="0" dirty="0">
                <a:ln>
                  <a:noFill/>
                </a:ln>
                <a:solidFill>
                  <a:prstClr val="black"/>
                </a:solidFill>
                <a:effectLst/>
                <a:uLnTx/>
                <a:uFillTx/>
                <a:latin typeface="Calibri" panose="020F0502020204030204"/>
                <a:ea typeface="+mn-ea"/>
                <a:cs typeface="+mn-cs"/>
              </a:rPr>
              <a:t>2:3 Rest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strike="noStrike" kern="1200" cap="none" spc="0" normalizeH="0" baseline="0" noProof="0" dirty="0">
                <a:ln>
                  <a:noFill/>
                </a:ln>
                <a:solidFill>
                  <a:prstClr val="black"/>
                </a:solidFill>
                <a:effectLst/>
                <a:uLnTx/>
                <a:uFillTx/>
                <a:latin typeface="Calibri" panose="020F0502020204030204"/>
                <a:ea typeface="+mn-ea"/>
                <a:cs typeface="+mn-cs"/>
              </a:rPr>
              <a:t>Pagan cultures sanctified space (a place), Israelite culture sanctified time</a:t>
            </a:r>
          </a:p>
          <a:p>
            <a:endParaRPr lang="en-US" sz="2200" dirty="0"/>
          </a:p>
        </p:txBody>
      </p:sp>
      <p:pic>
        <p:nvPicPr>
          <p:cNvPr id="6" name="Content Placeholder 5">
            <a:extLst>
              <a:ext uri="{FF2B5EF4-FFF2-40B4-BE49-F238E27FC236}">
                <a16:creationId xmlns:a16="http://schemas.microsoft.com/office/drawing/2014/main" id="{6047861B-E9DB-47F2-9F1B-EC6827E49EC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6410" r="1641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48983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BC25DC-6813-49C4-8F5F-0FD600D812AE}"/>
              </a:ext>
            </a:extLst>
          </p:cNvPr>
          <p:cNvSpPr>
            <a:spLocks noGrp="1"/>
          </p:cNvSpPr>
          <p:nvPr>
            <p:ph type="title"/>
          </p:nvPr>
        </p:nvSpPr>
        <p:spPr>
          <a:xfrm>
            <a:off x="277091" y="325369"/>
            <a:ext cx="5818909" cy="1956841"/>
          </a:xfrm>
        </p:spPr>
        <p:txBody>
          <a:bodyPr vert="horz" lIns="91440" tIns="45720" rIns="91440" bIns="45720" rtlCol="0" anchor="b">
            <a:normAutofit/>
          </a:bodyPr>
          <a:lstStyle/>
          <a:p>
            <a:r>
              <a:rPr lang="en-US" sz="5400" b="1" dirty="0"/>
              <a:t>Rest is Embedded in Creation</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0BC742-FC82-4E16-B355-B5EF5D851425}"/>
              </a:ext>
            </a:extLst>
          </p:cNvPr>
          <p:cNvSpPr>
            <a:spLocks noGrp="1"/>
          </p:cNvSpPr>
          <p:nvPr>
            <p:ph sz="half" idx="1"/>
          </p:nvPr>
        </p:nvSpPr>
        <p:spPr>
          <a:xfrm>
            <a:off x="277091" y="2872898"/>
            <a:ext cx="5033085" cy="3777283"/>
          </a:xfr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strike="noStrike" kern="1200" cap="none" spc="0" normalizeH="0" baseline="0" noProof="0" dirty="0">
                <a:ln>
                  <a:noFill/>
                </a:ln>
                <a:solidFill>
                  <a:prstClr val="black"/>
                </a:solidFill>
                <a:effectLst/>
                <a:uLnTx/>
                <a:uFillTx/>
                <a:latin typeface="Calibri" panose="020F0502020204030204"/>
                <a:ea typeface="+mn-ea"/>
                <a:cs typeface="+mn-cs"/>
              </a:rPr>
              <a:t>Mitosis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strike="noStrike" kern="1200" cap="none" spc="0" normalizeH="0" baseline="0" noProof="0" dirty="0">
                <a:ln>
                  <a:noFill/>
                </a:ln>
                <a:solidFill>
                  <a:prstClr val="black"/>
                </a:solidFill>
                <a:effectLst/>
                <a:uLnTx/>
                <a:uFillTx/>
                <a:latin typeface="Calibri" panose="020F0502020204030204"/>
                <a:ea typeface="+mn-ea"/>
                <a:cs typeface="+mn-cs"/>
              </a:rPr>
              <a:t>Other blessings commanded; this blessing reported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strike="noStrike" kern="1200" cap="none" spc="0" normalizeH="0" baseline="0" noProof="0" dirty="0">
                <a:ln>
                  <a:noFill/>
                </a:ln>
                <a:solidFill>
                  <a:prstClr val="black"/>
                </a:solidFill>
                <a:effectLst/>
                <a:uLnTx/>
                <a:uFillTx/>
                <a:latin typeface="Calibri" panose="020F0502020204030204"/>
                <a:ea typeface="+mn-ea"/>
                <a:cs typeface="+mn-cs"/>
              </a:rPr>
              <a:t>“Time” is beyond human control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strike="noStrike" kern="1200" cap="none" spc="0" normalizeH="0" baseline="0" noProof="0" dirty="0">
                <a:ln>
                  <a:noFill/>
                </a:ln>
                <a:solidFill>
                  <a:prstClr val="black"/>
                </a:solidFill>
                <a:effectLst/>
                <a:uLnTx/>
                <a:uFillTx/>
                <a:latin typeface="Calibri" panose="020F0502020204030204"/>
                <a:ea typeface="+mn-ea"/>
                <a:cs typeface="+mn-cs"/>
              </a:rPr>
              <a:t>God called creation “good”; but “time” was sanctified, holy</a:t>
            </a:r>
          </a:p>
          <a:p>
            <a:endParaRPr lang="en-US" sz="2200" dirty="0"/>
          </a:p>
        </p:txBody>
      </p:sp>
      <p:pic>
        <p:nvPicPr>
          <p:cNvPr id="6" name="Content Placeholder 5">
            <a:extLst>
              <a:ext uri="{FF2B5EF4-FFF2-40B4-BE49-F238E27FC236}">
                <a16:creationId xmlns:a16="http://schemas.microsoft.com/office/drawing/2014/main" id="{6047861B-E9DB-47F2-9F1B-EC6827E49EC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0857" r="1085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4423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descr="&quot;&quot;">
            <a:extLst>
              <a:ext uri="{FF2B5EF4-FFF2-40B4-BE49-F238E27FC236}">
                <a16:creationId xmlns:a16="http://schemas.microsoft.com/office/drawing/2014/main" id="{3E450A33-3FFA-16E9-D74E-F40CCD3938DE}"/>
              </a:ext>
            </a:extLst>
          </p:cNvPr>
          <p:cNvSpPr>
            <a:spLocks noGrp="1" noRot="1" noChangeAspect="1" noMove="1" noResize="1" noEditPoints="1" noAdjustHandles="1" noChangeArrowheads="1" noChangeShapeType="1" noTextEdit="1"/>
          </p:cNvSpPr>
          <p:nvPr/>
        </p:nvSpPr>
        <p:spPr>
          <a:xfrm>
            <a:off x="-7938" y="0"/>
            <a:ext cx="121888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sp>
        <p:nvSpPr>
          <p:cNvPr id="18" name="Rectangle 10" descr="&quot;&quot;">
            <a:extLst>
              <a:ext uri="{FF2B5EF4-FFF2-40B4-BE49-F238E27FC236}">
                <a16:creationId xmlns:a16="http://schemas.microsoft.com/office/drawing/2014/main" id="{805954BC-B8F2-6BB3-F2C8-CC55861B50A2}"/>
              </a:ext>
            </a:extLst>
          </p:cNvPr>
          <p:cNvSpPr>
            <a:spLocks noGrp="1" noRot="1" noChangeAspect="1" noMove="1" noResize="1" noEditPoints="1" noAdjustHandles="1" noChangeArrowheads="1" noChangeShapeType="1" noTextEdit="1"/>
          </p:cNvSpPr>
          <p:nvPr/>
        </p:nvSpPr>
        <p:spPr>
          <a:xfrm>
            <a:off x="4657725" y="0"/>
            <a:ext cx="75342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sp>
        <p:nvSpPr>
          <p:cNvPr id="2" name="Title 1">
            <a:extLst>
              <a:ext uri="{FF2B5EF4-FFF2-40B4-BE49-F238E27FC236}">
                <a16:creationId xmlns:a16="http://schemas.microsoft.com/office/drawing/2014/main" id="{254B463B-42CB-70D5-F36C-191AAEF64B35}"/>
              </a:ext>
            </a:extLst>
          </p:cNvPr>
          <p:cNvSpPr>
            <a:spLocks noGrp="1"/>
          </p:cNvSpPr>
          <p:nvPr>
            <p:ph type="ctrTitle"/>
          </p:nvPr>
        </p:nvSpPr>
        <p:spPr>
          <a:xfrm>
            <a:off x="5314950" y="639764"/>
            <a:ext cx="5916613" cy="1571624"/>
          </a:xfrm>
        </p:spPr>
        <p:txBody>
          <a:bodyPr>
            <a:normAutofit/>
          </a:bodyPr>
          <a:lstStyle/>
          <a:p>
            <a:pPr algn="l" eaLnBrk="1" fontAlgn="auto" hangingPunct="1">
              <a:spcAft>
                <a:spcPts val="0"/>
              </a:spcAft>
              <a:defRPr/>
            </a:pPr>
            <a:r>
              <a:rPr lang="en-US" sz="4800" dirty="0">
                <a:solidFill>
                  <a:schemeClr val="bg1"/>
                </a:solidFill>
              </a:rPr>
              <a:t>Rest = Heaven Woven within Earth</a:t>
            </a:r>
          </a:p>
        </p:txBody>
      </p:sp>
      <p:sp>
        <p:nvSpPr>
          <p:cNvPr id="3" name="Subtitle 2">
            <a:extLst>
              <a:ext uri="{FF2B5EF4-FFF2-40B4-BE49-F238E27FC236}">
                <a16:creationId xmlns:a16="http://schemas.microsoft.com/office/drawing/2014/main" id="{B1167B67-C348-9002-FE5E-CE8B833CE6F7}"/>
              </a:ext>
            </a:extLst>
          </p:cNvPr>
          <p:cNvSpPr>
            <a:spLocks noGrp="1"/>
          </p:cNvSpPr>
          <p:nvPr>
            <p:ph type="subTitle" idx="1"/>
          </p:nvPr>
        </p:nvSpPr>
        <p:spPr>
          <a:xfrm>
            <a:off x="5314950" y="2327564"/>
            <a:ext cx="5916613" cy="4087091"/>
          </a:xfrm>
        </p:spPr>
        <p:txBody>
          <a:bodyPr anchor="t">
            <a:normAutofit fontScale="77500" lnSpcReduction="20000"/>
          </a:bodyPr>
          <a:lstStyle/>
          <a:p>
            <a:pPr algn="l" eaLnBrk="1" fontAlgn="auto" hangingPunct="1">
              <a:defRPr/>
            </a:pPr>
            <a:r>
              <a:rPr lang="en-US" dirty="0"/>
              <a:t>“Every tick of the clock brings you one second closer to death”</a:t>
            </a:r>
          </a:p>
          <a:p>
            <a:pPr algn="l" eaLnBrk="1" fontAlgn="auto" hangingPunct="1">
              <a:defRPr/>
            </a:pPr>
            <a:r>
              <a:rPr lang="en-US" dirty="0"/>
              <a:t>“</a:t>
            </a:r>
            <a:r>
              <a:rPr lang="en-US" dirty="0" err="1"/>
              <a:t>HOLIday</a:t>
            </a:r>
            <a:r>
              <a:rPr lang="en-US" dirty="0"/>
              <a:t>”</a:t>
            </a:r>
          </a:p>
          <a:p>
            <a:pPr algn="l" eaLnBrk="1" fontAlgn="auto" hangingPunct="1">
              <a:defRPr/>
            </a:pPr>
            <a:r>
              <a:rPr lang="en-US" dirty="0"/>
              <a:t>Teens-don’t rush</a:t>
            </a:r>
          </a:p>
          <a:p>
            <a:pPr algn="l" eaLnBrk="1" fontAlgn="auto" hangingPunct="1">
              <a:defRPr/>
            </a:pPr>
            <a:r>
              <a:rPr lang="en-US" dirty="0"/>
              <a:t>Young-rest patterns</a:t>
            </a:r>
          </a:p>
          <a:p>
            <a:pPr algn="l" eaLnBrk="1" fontAlgn="auto" hangingPunct="1">
              <a:defRPr/>
            </a:pPr>
            <a:r>
              <a:rPr lang="en-US" dirty="0"/>
              <a:t>“35” = half</a:t>
            </a:r>
          </a:p>
          <a:p>
            <a:pPr algn="l" eaLnBrk="1" fontAlgn="auto" hangingPunct="1">
              <a:defRPr/>
            </a:pPr>
            <a:r>
              <a:rPr lang="en-US" dirty="0"/>
              <a:t>“old” Psalm 92</a:t>
            </a:r>
          </a:p>
          <a:p>
            <a:pPr algn="l" eaLnBrk="1" fontAlgn="auto" hangingPunct="1">
              <a:defRPr/>
            </a:pPr>
            <a:r>
              <a:rPr lang="en-US" dirty="0"/>
              <a:t>“Redeem” Eph 5.16</a:t>
            </a:r>
          </a:p>
          <a:p>
            <a:pPr algn="l" eaLnBrk="1" fontAlgn="auto" hangingPunct="1">
              <a:defRPr/>
            </a:pPr>
            <a:endParaRPr lang="en-US" dirty="0"/>
          </a:p>
        </p:txBody>
      </p:sp>
      <p:pic>
        <p:nvPicPr>
          <p:cNvPr id="312326" name="Picture 3">
            <a:extLst>
              <a:ext uri="{FF2B5EF4-FFF2-40B4-BE49-F238E27FC236}">
                <a16:creationId xmlns:a16="http://schemas.microsoft.com/office/drawing/2014/main" id="{811CFFA2-1374-8131-FFFC-FA99E2466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74" r="16674"/>
          <a:stretch/>
        </p:blipFill>
        <p:spPr bwMode="auto">
          <a:xfrm>
            <a:off x="0" y="0"/>
            <a:ext cx="4657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descr="&quot;&quot;">
            <a:extLst>
              <a:ext uri="{FF2B5EF4-FFF2-40B4-BE49-F238E27FC236}">
                <a16:creationId xmlns:a16="http://schemas.microsoft.com/office/drawing/2014/main" id="{3E450A33-3FFA-16E9-D74E-F40CCD3938DE}"/>
              </a:ext>
            </a:extLst>
          </p:cNvPr>
          <p:cNvSpPr>
            <a:spLocks noGrp="1" noRot="1" noChangeAspect="1" noMove="1" noResize="1" noEditPoints="1" noAdjustHandles="1" noChangeArrowheads="1" noChangeShapeType="1" noTextEdit="1"/>
          </p:cNvSpPr>
          <p:nvPr/>
        </p:nvSpPr>
        <p:spPr>
          <a:xfrm>
            <a:off x="-7938" y="0"/>
            <a:ext cx="121888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sp>
        <p:nvSpPr>
          <p:cNvPr id="18" name="Rectangle 10" descr="&quot;&quot;">
            <a:extLst>
              <a:ext uri="{FF2B5EF4-FFF2-40B4-BE49-F238E27FC236}">
                <a16:creationId xmlns:a16="http://schemas.microsoft.com/office/drawing/2014/main" id="{805954BC-B8F2-6BB3-F2C8-CC55861B50A2}"/>
              </a:ext>
            </a:extLst>
          </p:cNvPr>
          <p:cNvSpPr>
            <a:spLocks noGrp="1" noRot="1" noChangeAspect="1" noMove="1" noResize="1" noEditPoints="1" noAdjustHandles="1" noChangeArrowheads="1" noChangeShapeType="1" noTextEdit="1"/>
          </p:cNvSpPr>
          <p:nvPr/>
        </p:nvSpPr>
        <p:spPr>
          <a:xfrm>
            <a:off x="4657725" y="0"/>
            <a:ext cx="75342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sp>
        <p:nvSpPr>
          <p:cNvPr id="2" name="Title 1">
            <a:extLst>
              <a:ext uri="{FF2B5EF4-FFF2-40B4-BE49-F238E27FC236}">
                <a16:creationId xmlns:a16="http://schemas.microsoft.com/office/drawing/2014/main" id="{254B463B-42CB-70D5-F36C-191AAEF64B35}"/>
              </a:ext>
            </a:extLst>
          </p:cNvPr>
          <p:cNvSpPr>
            <a:spLocks noGrp="1"/>
          </p:cNvSpPr>
          <p:nvPr>
            <p:ph type="ctrTitle"/>
          </p:nvPr>
        </p:nvSpPr>
        <p:spPr>
          <a:xfrm>
            <a:off x="5314950" y="639764"/>
            <a:ext cx="5916613" cy="1571624"/>
          </a:xfrm>
        </p:spPr>
        <p:txBody>
          <a:bodyPr>
            <a:normAutofit fontScale="90000"/>
          </a:bodyPr>
          <a:lstStyle/>
          <a:p>
            <a:pPr algn="l" eaLnBrk="1" fontAlgn="auto" hangingPunct="1">
              <a:spcAft>
                <a:spcPts val="0"/>
              </a:spcAft>
              <a:defRPr/>
            </a:pPr>
            <a:r>
              <a:rPr lang="en-US" sz="4800" dirty="0">
                <a:solidFill>
                  <a:schemeClr val="bg1"/>
                </a:solidFill>
              </a:rPr>
              <a:t>Creation Works in Agreement with our Daily Lives</a:t>
            </a:r>
          </a:p>
        </p:txBody>
      </p:sp>
      <p:sp>
        <p:nvSpPr>
          <p:cNvPr id="3" name="Subtitle 2">
            <a:extLst>
              <a:ext uri="{FF2B5EF4-FFF2-40B4-BE49-F238E27FC236}">
                <a16:creationId xmlns:a16="http://schemas.microsoft.com/office/drawing/2014/main" id="{B1167B67-C348-9002-FE5E-CE8B833CE6F7}"/>
              </a:ext>
            </a:extLst>
          </p:cNvPr>
          <p:cNvSpPr>
            <a:spLocks noGrp="1"/>
          </p:cNvSpPr>
          <p:nvPr>
            <p:ph type="subTitle" idx="1"/>
          </p:nvPr>
        </p:nvSpPr>
        <p:spPr>
          <a:xfrm>
            <a:off x="5314950" y="2327564"/>
            <a:ext cx="5916613" cy="4087091"/>
          </a:xfrm>
        </p:spPr>
        <p:txBody>
          <a:bodyPr anchor="t">
            <a:normAutofit/>
          </a:bodyPr>
          <a:lstStyle/>
          <a:p>
            <a:pPr algn="l" eaLnBrk="1" fontAlgn="auto" hangingPunct="1">
              <a:defRPr/>
            </a:pPr>
            <a:r>
              <a:rPr lang="en-US" dirty="0"/>
              <a:t>One third of our lives spent sleeping </a:t>
            </a:r>
          </a:p>
          <a:p>
            <a:pPr algn="l" eaLnBrk="1" fontAlgn="auto" hangingPunct="1">
              <a:defRPr/>
            </a:pPr>
            <a:r>
              <a:rPr lang="en-US" dirty="0"/>
              <a:t>Preteens 10-12</a:t>
            </a:r>
          </a:p>
          <a:p>
            <a:pPr algn="l" eaLnBrk="1" fontAlgn="auto" hangingPunct="1">
              <a:defRPr/>
            </a:pPr>
            <a:r>
              <a:rPr lang="en-US" dirty="0"/>
              <a:t>Teens 10</a:t>
            </a:r>
          </a:p>
          <a:p>
            <a:pPr algn="l" eaLnBrk="1" fontAlgn="auto" hangingPunct="1">
              <a:defRPr/>
            </a:pPr>
            <a:r>
              <a:rPr lang="en-US" dirty="0"/>
              <a:t>Adults 7-8</a:t>
            </a:r>
          </a:p>
        </p:txBody>
      </p:sp>
      <p:pic>
        <p:nvPicPr>
          <p:cNvPr id="312326" name="Picture 3">
            <a:extLst>
              <a:ext uri="{FF2B5EF4-FFF2-40B4-BE49-F238E27FC236}">
                <a16:creationId xmlns:a16="http://schemas.microsoft.com/office/drawing/2014/main" id="{811CFFA2-1374-8131-FFFC-FA99E2466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852" r="23852"/>
          <a:stretch/>
        </p:blipFill>
        <p:spPr bwMode="auto">
          <a:xfrm>
            <a:off x="0" y="0"/>
            <a:ext cx="4657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582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descr="&quot;&quot;">
            <a:extLst>
              <a:ext uri="{FF2B5EF4-FFF2-40B4-BE49-F238E27FC236}">
                <a16:creationId xmlns:a16="http://schemas.microsoft.com/office/drawing/2014/main" id="{4AC6766B-8C37-3F4C-3CD4-1A42956AA10B}"/>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6A57FDD3-9F5C-458B-C8F1-6B48BD6D4FA6}"/>
              </a:ext>
            </a:extLst>
          </p:cNvPr>
          <p:cNvSpPr>
            <a:spLocks noGrp="1"/>
          </p:cNvSpPr>
          <p:nvPr>
            <p:ph type="ctrTitle"/>
          </p:nvPr>
        </p:nvSpPr>
        <p:spPr>
          <a:xfrm>
            <a:off x="136522" y="328902"/>
            <a:ext cx="4589466" cy="1422400"/>
          </a:xfrm>
        </p:spPr>
        <p:txBody>
          <a:bodyPr anchor="ctr"/>
          <a:lstStyle/>
          <a:p>
            <a:pPr algn="l" eaLnBrk="1" fontAlgn="auto" hangingPunct="1">
              <a:spcAft>
                <a:spcPts val="0"/>
              </a:spcAft>
              <a:defRPr/>
            </a:pPr>
            <a:r>
              <a:rPr lang="en-US" sz="4400" dirty="0"/>
              <a:t>“Finished” </a:t>
            </a:r>
            <a:r>
              <a:rPr lang="en-US" dirty="0"/>
              <a:t>2:1-2</a:t>
            </a:r>
          </a:p>
        </p:txBody>
      </p:sp>
      <p:sp>
        <p:nvSpPr>
          <p:cNvPr id="319492" name="Subtitle 2">
            <a:extLst>
              <a:ext uri="{FF2B5EF4-FFF2-40B4-BE49-F238E27FC236}">
                <a16:creationId xmlns:a16="http://schemas.microsoft.com/office/drawing/2014/main" id="{0FCA3C27-3105-2AF8-8969-EB5352D638FD}"/>
              </a:ext>
            </a:extLst>
          </p:cNvPr>
          <p:cNvSpPr>
            <a:spLocks noGrp="1" noChangeArrowheads="1"/>
          </p:cNvSpPr>
          <p:nvPr>
            <p:ph type="subTitle" idx="1"/>
          </p:nvPr>
        </p:nvSpPr>
        <p:spPr>
          <a:xfrm>
            <a:off x="249381" y="1549400"/>
            <a:ext cx="4851113" cy="4851399"/>
          </a:xfrm>
        </p:spPr>
        <p:txBody>
          <a:bodyPr/>
          <a:lstStyle/>
          <a:p>
            <a:pPr algn="l" eaLnBrk="1" hangingPunct="1"/>
            <a:r>
              <a:rPr lang="en-US" altLang="en-US" sz="2800" dirty="0"/>
              <a:t>“finished” = to bring a process to completion; break the pattern; order and significance is given to the week by resting/stopping</a:t>
            </a:r>
          </a:p>
          <a:p>
            <a:pPr algn="l" eaLnBrk="1" hangingPunct="1"/>
            <a:r>
              <a:rPr lang="en-US" altLang="en-US" sz="2800" dirty="0"/>
              <a:t>Ecclesiastes 2:24-26; 3:11-13; 5:18-20</a:t>
            </a:r>
          </a:p>
          <a:p>
            <a:pPr algn="l" eaLnBrk="1" hangingPunct="1"/>
            <a:r>
              <a:rPr lang="en-US" altLang="en-US" sz="2800" dirty="0"/>
              <a:t>Freedom from production, acquisition, “getting”</a:t>
            </a:r>
          </a:p>
          <a:p>
            <a:pPr algn="l" eaLnBrk="1" hangingPunct="1"/>
            <a:r>
              <a:rPr lang="en-US" altLang="en-US" dirty="0"/>
              <a:t>I have to stop thinking </a:t>
            </a:r>
          </a:p>
          <a:p>
            <a:pPr algn="l" eaLnBrk="1" hangingPunct="1"/>
            <a:endParaRPr lang="en-US" altLang="en-US" dirty="0"/>
          </a:p>
        </p:txBody>
      </p:sp>
      <p:pic>
        <p:nvPicPr>
          <p:cNvPr id="319493" name="Picture 3">
            <a:extLst>
              <a:ext uri="{FF2B5EF4-FFF2-40B4-BE49-F238E27FC236}">
                <a16:creationId xmlns:a16="http://schemas.microsoft.com/office/drawing/2014/main" id="{FF395124-0EB7-B665-715E-F00AD4478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14" r="12614"/>
          <a:stretch/>
        </p:blipFill>
        <p:spPr bwMode="auto">
          <a:xfrm>
            <a:off x="5349875" y="0"/>
            <a:ext cx="6842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Right 2">
            <a:extLst>
              <a:ext uri="{FF2B5EF4-FFF2-40B4-BE49-F238E27FC236}">
                <a16:creationId xmlns:a16="http://schemas.microsoft.com/office/drawing/2014/main" id="{0E2C08B6-2A9C-59EF-E638-A372947182BE}"/>
              </a:ext>
            </a:extLst>
          </p:cNvPr>
          <p:cNvSpPr/>
          <p:nvPr/>
        </p:nvSpPr>
        <p:spPr>
          <a:xfrm>
            <a:off x="3519055" y="5971308"/>
            <a:ext cx="1357745" cy="4294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6C9F78-2132-4574-A47D-9131A9F537DA}"/>
              </a:ext>
            </a:extLst>
          </p:cNvPr>
          <p:cNvSpPr>
            <a:spLocks noGrp="1"/>
          </p:cNvSpPr>
          <p:nvPr>
            <p:ph type="title"/>
          </p:nvPr>
        </p:nvSpPr>
        <p:spPr>
          <a:xfrm>
            <a:off x="221673" y="365125"/>
            <a:ext cx="6012872" cy="1803565"/>
          </a:xfrm>
        </p:spPr>
        <p:txBody>
          <a:bodyPr vert="horz" lIns="91440" tIns="45720" rIns="91440" bIns="45720" rtlCol="0" anchor="ctr">
            <a:normAutofit/>
          </a:bodyPr>
          <a:lstStyle/>
          <a:p>
            <a:r>
              <a:rPr lang="en-US" b="1" kern="1200" dirty="0">
                <a:solidFill>
                  <a:schemeClr val="tx1"/>
                </a:solidFill>
                <a:latin typeface="+mj-lt"/>
                <a:ea typeface="+mj-ea"/>
                <a:cs typeface="+mj-cs"/>
              </a:rPr>
              <a:t>“The work, All the work,</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All the creation work”</a:t>
            </a:r>
          </a:p>
        </p:txBody>
      </p:sp>
      <p:sp>
        <p:nvSpPr>
          <p:cNvPr id="3" name="Content Placeholder 2">
            <a:extLst>
              <a:ext uri="{FF2B5EF4-FFF2-40B4-BE49-F238E27FC236}">
                <a16:creationId xmlns:a16="http://schemas.microsoft.com/office/drawing/2014/main" id="{F72D5BA8-62C9-475A-A6CE-3CB2F24A3D75}"/>
              </a:ext>
            </a:extLst>
          </p:cNvPr>
          <p:cNvSpPr>
            <a:spLocks noGrp="1"/>
          </p:cNvSpPr>
          <p:nvPr>
            <p:ph sz="half" idx="1"/>
          </p:nvPr>
        </p:nvSpPr>
        <p:spPr>
          <a:xfrm>
            <a:off x="218625" y="2168690"/>
            <a:ext cx="4935266" cy="4689310"/>
          </a:xfrm>
        </p:spPr>
        <p:txBody>
          <a:bodyPr vert="horz" lIns="91440" tIns="45720" rIns="91440" bIns="45720" rtlCol="0">
            <a:normAutofit fontScale="85000" lnSpcReduction="20000"/>
          </a:bodyPr>
          <a:lstStyle/>
          <a:p>
            <a:pPr marL="0" indent="0">
              <a:buNone/>
            </a:pPr>
            <a:r>
              <a:rPr lang="en-US" sz="3200" dirty="0"/>
              <a:t>2:2-3 [in Hebrew] </a:t>
            </a:r>
          </a:p>
          <a:p>
            <a:pPr marL="0" indent="0">
              <a:buNone/>
            </a:pPr>
            <a:r>
              <a:rPr lang="en-US" sz="3200" dirty="0"/>
              <a:t>“the work He had done,” “from all the work He had done,”</a:t>
            </a:r>
          </a:p>
          <a:p>
            <a:pPr marL="0" indent="0">
              <a:buNone/>
            </a:pPr>
            <a:r>
              <a:rPr lang="en-US" sz="3200" dirty="0"/>
              <a:t>“from all the creation work He had done”</a:t>
            </a:r>
          </a:p>
          <a:p>
            <a:pPr marL="0" indent="0">
              <a:buNone/>
            </a:pPr>
            <a:r>
              <a:rPr lang="en-US" sz="3200" dirty="0"/>
              <a:t>(1) suspension of physical creation; </a:t>
            </a:r>
          </a:p>
          <a:p>
            <a:pPr marL="0" indent="0">
              <a:buNone/>
            </a:pPr>
            <a:r>
              <a:rPr lang="en-US" sz="3200" dirty="0"/>
              <a:t>(2) rest is goal of creation;</a:t>
            </a:r>
          </a:p>
          <a:p>
            <a:pPr marL="0" indent="0">
              <a:buNone/>
            </a:pPr>
            <a:r>
              <a:rPr lang="en-US" sz="3200" dirty="0"/>
              <a:t>(3) rest is a marker of the world yet to come (Heb 4:9-10)</a:t>
            </a:r>
          </a:p>
          <a:p>
            <a:pPr marL="0" indent="0">
              <a:buNone/>
            </a:pPr>
            <a:endParaRPr lang="en-US" sz="3200" dirty="0"/>
          </a:p>
          <a:p>
            <a:pPr marL="0" indent="0">
              <a:buNone/>
            </a:pPr>
            <a:r>
              <a:rPr lang="en-US" sz="3200" dirty="0"/>
              <a:t>We were made for eternity</a:t>
            </a:r>
          </a:p>
        </p:txBody>
      </p:sp>
      <p:pic>
        <p:nvPicPr>
          <p:cNvPr id="8" name="Picture 7">
            <a:extLst>
              <a:ext uri="{FF2B5EF4-FFF2-40B4-BE49-F238E27FC236}">
                <a16:creationId xmlns:a16="http://schemas.microsoft.com/office/drawing/2014/main" id="{1F037FE5-F644-4529-80DA-981EFBB2726E}"/>
              </a:ext>
            </a:extLst>
          </p:cNvPr>
          <p:cNvPicPr>
            <a:picLocks noChangeAspect="1"/>
          </p:cNvPicPr>
          <p:nvPr/>
        </p:nvPicPr>
        <p:blipFill>
          <a:blip r:embed="rId2">
            <a:extLst>
              <a:ext uri="{28A0092B-C50C-407E-A947-70E740481C1C}">
                <a14:useLocalDpi xmlns:a14="http://schemas.microsoft.com/office/drawing/2010/main" val="0"/>
              </a:ext>
            </a:extLst>
          </a:blip>
          <a:srcRect l="15158" r="15158"/>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6" name="Content Placeholder 5">
            <a:extLst>
              <a:ext uri="{FF2B5EF4-FFF2-40B4-BE49-F238E27FC236}">
                <a16:creationId xmlns:a16="http://schemas.microsoft.com/office/drawing/2014/main" id="{928F94CD-BC3C-4432-9DD3-3E1F162AEAC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19183" b="19183"/>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34494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4" name="Oval 83">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5" name="Oval 84">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sp>
        <p:nvSpPr>
          <p:cNvPr id="2" name="Title 1">
            <a:extLst>
              <a:ext uri="{FF2B5EF4-FFF2-40B4-BE49-F238E27FC236}">
                <a16:creationId xmlns:a16="http://schemas.microsoft.com/office/drawing/2014/main" id="{95895C58-4648-4F71-A58D-2A4B06CB1759}"/>
              </a:ext>
            </a:extLst>
          </p:cNvPr>
          <p:cNvSpPr>
            <a:spLocks noGrp="1"/>
          </p:cNvSpPr>
          <p:nvPr>
            <p:ph type="title"/>
          </p:nvPr>
        </p:nvSpPr>
        <p:spPr>
          <a:xfrm>
            <a:off x="7865806" y="171119"/>
            <a:ext cx="4215358" cy="2570597"/>
          </a:xfrm>
        </p:spPr>
        <p:txBody>
          <a:bodyPr vert="horz" lIns="91440" tIns="45720" rIns="91440" bIns="45720" rtlCol="0" anchor="ctr">
            <a:normAutofit fontScale="90000"/>
          </a:bodyPr>
          <a:lstStyle/>
          <a:p>
            <a:pPr fontAlgn="auto">
              <a:spcAft>
                <a:spcPts val="0"/>
              </a:spcAft>
              <a:defRPr/>
            </a:pPr>
            <a:r>
              <a:rPr lang="en-US" sz="4900" dirty="0"/>
              <a:t>Eternity is the goal of creation</a:t>
            </a:r>
            <a:br>
              <a:rPr lang="en-US" sz="4900" dirty="0"/>
            </a:br>
            <a:r>
              <a:rPr lang="en-US" sz="4900" dirty="0"/>
              <a:t>We were made for eternity</a:t>
            </a:r>
            <a:br>
              <a:rPr lang="en-US" sz="3600" dirty="0"/>
            </a:br>
            <a:endParaRPr lang="en-US" sz="3600" dirty="0"/>
          </a:p>
        </p:txBody>
      </p:sp>
      <p:pic>
        <p:nvPicPr>
          <p:cNvPr id="21507" name="Content Placeholder 4">
            <a:extLst>
              <a:ext uri="{FF2B5EF4-FFF2-40B4-BE49-F238E27FC236}">
                <a16:creationId xmlns:a16="http://schemas.microsoft.com/office/drawing/2014/main" id="{808F643C-52F5-4C36-B6C7-431C6492E25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l="19062" r="19062"/>
          <a:stretch/>
        </p:blipFill>
        <p:spPr>
          <a:xfrm>
            <a:off x="1" y="10"/>
            <a:ext cx="7546216" cy="6857990"/>
          </a:xfrm>
          <a:prstGeom prst="rect">
            <a:avLst/>
          </a:prstGeom>
        </p:spPr>
      </p:pic>
      <p:sp>
        <p:nvSpPr>
          <p:cNvPr id="4" name="Content Placeholder 3">
            <a:extLst>
              <a:ext uri="{FF2B5EF4-FFF2-40B4-BE49-F238E27FC236}">
                <a16:creationId xmlns:a16="http://schemas.microsoft.com/office/drawing/2014/main" id="{CD199F9A-6BF2-4D49-BD49-3461E6C2C026}"/>
              </a:ext>
            </a:extLst>
          </p:cNvPr>
          <p:cNvSpPr>
            <a:spLocks noGrp="1"/>
          </p:cNvSpPr>
          <p:nvPr>
            <p:ph sz="half" idx="2"/>
          </p:nvPr>
        </p:nvSpPr>
        <p:spPr>
          <a:xfrm>
            <a:off x="7865805" y="2770909"/>
            <a:ext cx="4215358" cy="3768436"/>
          </a:xfrm>
        </p:spPr>
        <p:txBody>
          <a:bodyPr vert="horz" lIns="91440" tIns="45720" rIns="91440" bIns="45720" rtlCol="0">
            <a:normAutofit/>
          </a:bodyPr>
          <a:lstStyle/>
          <a:p>
            <a:pPr marL="0" indent="0" fontAlgn="auto">
              <a:spcAft>
                <a:spcPts val="0"/>
              </a:spcAft>
              <a:buClr>
                <a:schemeClr val="accent1">
                  <a:lumMod val="75000"/>
                </a:schemeClr>
              </a:buClr>
              <a:buNone/>
              <a:defRPr/>
            </a:pPr>
            <a:r>
              <a:rPr lang="en-US" sz="3200" dirty="0"/>
              <a:t>Life is hard; it was not intended to be so</a:t>
            </a:r>
          </a:p>
          <a:p>
            <a:pPr marL="0" indent="0" fontAlgn="auto">
              <a:spcAft>
                <a:spcPts val="0"/>
              </a:spcAft>
              <a:buClr>
                <a:schemeClr val="accent1">
                  <a:lumMod val="75000"/>
                </a:schemeClr>
              </a:buClr>
              <a:buNone/>
              <a:defRPr/>
            </a:pPr>
            <a:r>
              <a:rPr lang="en-US" sz="3200" dirty="0"/>
              <a:t>We look forward to eternity because we were made to rest, we were created to be timeless without suffering</a:t>
            </a:r>
          </a:p>
        </p:txBody>
      </p:sp>
    </p:spTree>
    <p:extLst>
      <p:ext uri="{BB962C8B-B14F-4D97-AF65-F5344CB8AC3E}">
        <p14:creationId xmlns:p14="http://schemas.microsoft.com/office/powerpoint/2010/main" val="134346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4" name="Oval 83">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5" name="Oval 84">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sp>
        <p:nvSpPr>
          <p:cNvPr id="2" name="Title 1">
            <a:extLst>
              <a:ext uri="{FF2B5EF4-FFF2-40B4-BE49-F238E27FC236}">
                <a16:creationId xmlns:a16="http://schemas.microsoft.com/office/drawing/2014/main" id="{95895C58-4648-4F71-A58D-2A4B06CB1759}"/>
              </a:ext>
            </a:extLst>
          </p:cNvPr>
          <p:cNvSpPr>
            <a:spLocks noGrp="1"/>
          </p:cNvSpPr>
          <p:nvPr>
            <p:ph type="title"/>
          </p:nvPr>
        </p:nvSpPr>
        <p:spPr>
          <a:xfrm>
            <a:off x="7865806" y="171120"/>
            <a:ext cx="4215358" cy="1414646"/>
          </a:xfrm>
        </p:spPr>
        <p:txBody>
          <a:bodyPr vert="horz" lIns="91440" tIns="45720" rIns="91440" bIns="45720" rtlCol="0" anchor="ctr">
            <a:normAutofit/>
          </a:bodyPr>
          <a:lstStyle/>
          <a:p>
            <a:pPr fontAlgn="auto">
              <a:spcAft>
                <a:spcPts val="0"/>
              </a:spcAft>
              <a:defRPr/>
            </a:pPr>
            <a:r>
              <a:rPr lang="en-US" dirty="0"/>
              <a:t>“Rested” 2:2-3</a:t>
            </a:r>
            <a:br>
              <a:rPr lang="en-US" sz="3600" dirty="0"/>
            </a:br>
            <a:endParaRPr lang="en-US" sz="3600" dirty="0"/>
          </a:p>
        </p:txBody>
      </p:sp>
      <p:pic>
        <p:nvPicPr>
          <p:cNvPr id="21507" name="Content Placeholder 4">
            <a:extLst>
              <a:ext uri="{FF2B5EF4-FFF2-40B4-BE49-F238E27FC236}">
                <a16:creationId xmlns:a16="http://schemas.microsoft.com/office/drawing/2014/main" id="{808F643C-52F5-4C36-B6C7-431C6492E25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l="13559" r="13559"/>
          <a:stretch/>
        </p:blipFill>
        <p:spPr>
          <a:xfrm>
            <a:off x="1" y="10"/>
            <a:ext cx="7546216" cy="6857990"/>
          </a:xfrm>
          <a:prstGeom prst="rect">
            <a:avLst/>
          </a:prstGeom>
        </p:spPr>
      </p:pic>
      <p:sp>
        <p:nvSpPr>
          <p:cNvPr id="4" name="Content Placeholder 3">
            <a:extLst>
              <a:ext uri="{FF2B5EF4-FFF2-40B4-BE49-F238E27FC236}">
                <a16:creationId xmlns:a16="http://schemas.microsoft.com/office/drawing/2014/main" id="{CD199F9A-6BF2-4D49-BD49-3461E6C2C026}"/>
              </a:ext>
            </a:extLst>
          </p:cNvPr>
          <p:cNvSpPr>
            <a:spLocks noGrp="1"/>
          </p:cNvSpPr>
          <p:nvPr>
            <p:ph sz="half" idx="2"/>
          </p:nvPr>
        </p:nvSpPr>
        <p:spPr>
          <a:xfrm>
            <a:off x="7546217" y="1288473"/>
            <a:ext cx="4534946" cy="5250872"/>
          </a:xfrm>
        </p:spPr>
        <p:txBody>
          <a:bodyPr vert="horz" lIns="91440" tIns="45720" rIns="91440" bIns="45720" rtlCol="0">
            <a:normAutofit fontScale="92500"/>
          </a:bodyPr>
          <a:lstStyle/>
          <a:p>
            <a:pPr marL="0" indent="0" fontAlgn="auto">
              <a:spcAft>
                <a:spcPts val="0"/>
              </a:spcAft>
              <a:buClr>
                <a:schemeClr val="accent1">
                  <a:lumMod val="75000"/>
                </a:schemeClr>
              </a:buClr>
              <a:buNone/>
              <a:defRPr/>
            </a:pPr>
            <a:r>
              <a:rPr lang="en-US" sz="3200" dirty="0"/>
              <a:t>a state of cessation because of accomplishment, achievement implying celebration; the seventh day gives significance to all the others</a:t>
            </a:r>
          </a:p>
          <a:p>
            <a:pPr marL="0" indent="0" fontAlgn="auto">
              <a:spcAft>
                <a:spcPts val="0"/>
              </a:spcAft>
              <a:buClr>
                <a:schemeClr val="accent1">
                  <a:lumMod val="75000"/>
                </a:schemeClr>
              </a:buClr>
              <a:buNone/>
              <a:defRPr/>
            </a:pPr>
            <a:r>
              <a:rPr lang="en-US" sz="3200" dirty="0"/>
              <a:t>The weekly day of rest has no parallel in any other ancient civilization</a:t>
            </a:r>
          </a:p>
          <a:p>
            <a:pPr marL="0" indent="0" fontAlgn="auto">
              <a:spcAft>
                <a:spcPts val="0"/>
              </a:spcAft>
              <a:buClr>
                <a:schemeClr val="accent1">
                  <a:lumMod val="75000"/>
                </a:schemeClr>
              </a:buClr>
              <a:buNone/>
              <a:defRPr/>
            </a:pPr>
            <a:r>
              <a:rPr lang="en-US" sz="3200" dirty="0"/>
              <a:t>[view a job well done]</a:t>
            </a:r>
          </a:p>
        </p:txBody>
      </p:sp>
    </p:spTree>
    <p:extLst>
      <p:ext uri="{BB962C8B-B14F-4D97-AF65-F5344CB8AC3E}">
        <p14:creationId xmlns:p14="http://schemas.microsoft.com/office/powerpoint/2010/main" val="261371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gleaners.jpg">
            <a:extLst>
              <a:ext uri="{FF2B5EF4-FFF2-40B4-BE49-F238E27FC236}">
                <a16:creationId xmlns:a16="http://schemas.microsoft.com/office/drawing/2014/main" id="{F1AC8590-6268-DEE7-8AA1-EFE0F30077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a:extLst>
              <a:ext uri="{FF2B5EF4-FFF2-40B4-BE49-F238E27FC236}">
                <a16:creationId xmlns:a16="http://schemas.microsoft.com/office/drawing/2014/main" id="{4CB225F7-68D0-D3D7-0A0E-454DA3DA91E9}"/>
              </a:ext>
            </a:extLst>
          </p:cNvPr>
          <p:cNvSpPr>
            <a:spLocks noGrp="1" noChangeArrowheads="1"/>
          </p:cNvSpPr>
          <p:nvPr>
            <p:ph type="subTitle" sz="quarter" idx="1"/>
          </p:nvPr>
        </p:nvSpPr>
        <p:spPr>
          <a:xfrm>
            <a:off x="2112819" y="173181"/>
            <a:ext cx="8763000" cy="1752600"/>
          </a:xfrm>
        </p:spPr>
        <p:txBody>
          <a:bodyPr>
            <a:normAutofit/>
          </a:bodyPr>
          <a:lstStyle/>
          <a:p>
            <a:pPr>
              <a:defRPr/>
            </a:pPr>
            <a:r>
              <a:rPr lang="en-US" sz="2800" i="1" dirty="0">
                <a:solidFill>
                  <a:schemeClr val="bg2">
                    <a:lumMod val="50000"/>
                  </a:schemeClr>
                </a:solidFill>
              </a:rPr>
              <a:t>Our abilities, whatever they may be, are God-given.</a:t>
            </a:r>
            <a:endParaRPr lang="en-US" sz="2800" dirty="0">
              <a:solidFill>
                <a:schemeClr val="bg2">
                  <a:lumMod val="50000"/>
                </a:schemeClr>
              </a:solidFill>
            </a:endParaRPr>
          </a:p>
          <a:p>
            <a:pPr>
              <a:defRPr/>
            </a:pPr>
            <a:r>
              <a:rPr lang="en-US" sz="2800" i="1" dirty="0">
                <a:solidFill>
                  <a:schemeClr val="bg2">
                    <a:lumMod val="50000"/>
                  </a:schemeClr>
                </a:solidFill>
              </a:rPr>
              <a:t>Our work, no matter what we do, matters to God.</a:t>
            </a:r>
            <a:endParaRPr lang="en-US" sz="2800" dirty="0">
              <a:solidFill>
                <a:schemeClr val="bg2">
                  <a:lumMod val="50000"/>
                </a:schemeClr>
              </a:solidFill>
            </a:endParaRPr>
          </a:p>
          <a:p>
            <a:pPr>
              <a:defRPr/>
            </a:pPr>
            <a:r>
              <a:rPr lang="en-US" sz="2800" i="1" dirty="0">
                <a:solidFill>
                  <a:schemeClr val="bg2">
                    <a:lumMod val="50000"/>
                  </a:schemeClr>
                </a:solidFill>
              </a:rPr>
              <a:t>Our jobs, well done, show our love for others.</a:t>
            </a:r>
            <a:endParaRPr lang="en-US" sz="2800" dirty="0">
              <a:solidFill>
                <a:schemeClr val="bg2">
                  <a:lumMod val="50000"/>
                </a:schemeClr>
              </a:solidFill>
            </a:endParaRPr>
          </a:p>
          <a:p>
            <a:pPr>
              <a:defRPr/>
            </a:pPr>
            <a:endParaRPr lang="en-US" dirty="0"/>
          </a:p>
        </p:txBody>
      </p:sp>
      <p:sp>
        <p:nvSpPr>
          <p:cNvPr id="4" name="Rectangle 2">
            <a:extLst>
              <a:ext uri="{FF2B5EF4-FFF2-40B4-BE49-F238E27FC236}">
                <a16:creationId xmlns:a16="http://schemas.microsoft.com/office/drawing/2014/main" id="{76CE106A-F307-691C-9353-6E283EBC4FC9}"/>
              </a:ext>
            </a:extLst>
          </p:cNvPr>
          <p:cNvSpPr txBox="1">
            <a:spLocks noChangeArrowheads="1"/>
          </p:cNvSpPr>
          <p:nvPr/>
        </p:nvSpPr>
        <p:spPr bwMode="auto">
          <a:xfrm>
            <a:off x="103909" y="1340427"/>
            <a:ext cx="2667000" cy="45650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8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mj-cs"/>
              </a:rPr>
              <a:t>Vocati</a:t>
            </a:r>
            <a:r>
              <a:rPr kumimoji="0" lang="en-US" sz="4800" b="0" i="0" u="none" strike="noStrike" kern="0" cap="none" spc="0" normalizeH="0" baseline="0" noProof="0" dirty="0">
                <a:ln>
                  <a:noFill/>
                </a:ln>
                <a:solidFill>
                  <a:srgbClr val="000080">
                    <a:lumMod val="50000"/>
                  </a:srgbClr>
                </a:solidFill>
                <a:effectLst>
                  <a:outerShdw blurRad="38100" dist="38100" dir="2700000" algn="tl">
                    <a:srgbClr val="000000"/>
                  </a:outerShdw>
                </a:effectLst>
                <a:uLnTx/>
                <a:uFillTx/>
                <a:latin typeface="Arial"/>
                <a:ea typeface="+mj-ea"/>
                <a:cs typeface="+mj-cs"/>
              </a:rPr>
              <a:t>on</a:t>
            </a:r>
            <a:r>
              <a:rPr kumimoji="0" lang="en-US" sz="4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mj-cs"/>
              </a:rPr>
              <a:t> IS Minist</a:t>
            </a:r>
            <a:r>
              <a:rPr kumimoji="0" lang="en-US" sz="4800" b="0" i="0" u="none" strike="noStrike" kern="0" cap="none" spc="0" normalizeH="0" baseline="0" noProof="0" dirty="0">
                <a:ln>
                  <a:noFill/>
                </a:ln>
                <a:solidFill>
                  <a:srgbClr val="000080">
                    <a:lumMod val="50000"/>
                  </a:srgbClr>
                </a:solidFill>
                <a:effectLst>
                  <a:outerShdw blurRad="38100" dist="38100" dir="2700000" algn="tl">
                    <a:srgbClr val="000000"/>
                  </a:outerShdw>
                </a:effectLst>
                <a:uLnTx/>
                <a:uFillTx/>
                <a:latin typeface="Arial"/>
                <a:ea typeface="+mj-ea"/>
                <a:cs typeface="+mj-cs"/>
              </a:rPr>
              <a:t>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descr="&quot;&quot;">
            <a:extLst>
              <a:ext uri="{FF2B5EF4-FFF2-40B4-BE49-F238E27FC236}">
                <a16:creationId xmlns:a16="http://schemas.microsoft.com/office/drawing/2014/main" id="{4AC6766B-8C37-3F4C-3CD4-1A42956AA10B}"/>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6A57FDD3-9F5C-458B-C8F1-6B48BD6D4FA6}"/>
              </a:ext>
            </a:extLst>
          </p:cNvPr>
          <p:cNvSpPr>
            <a:spLocks noGrp="1"/>
          </p:cNvSpPr>
          <p:nvPr>
            <p:ph type="ctrTitle"/>
          </p:nvPr>
        </p:nvSpPr>
        <p:spPr>
          <a:xfrm>
            <a:off x="136521" y="328902"/>
            <a:ext cx="5682387" cy="1422400"/>
          </a:xfrm>
        </p:spPr>
        <p:txBody>
          <a:bodyPr anchor="ctr">
            <a:normAutofit fontScale="90000"/>
          </a:bodyPr>
          <a:lstStyle/>
          <a:p>
            <a:pPr algn="l" eaLnBrk="1" fontAlgn="auto" hangingPunct="1">
              <a:spcAft>
                <a:spcPts val="0"/>
              </a:spcAft>
              <a:defRPr/>
            </a:pPr>
            <a:r>
              <a:rPr lang="en-US" sz="4400" dirty="0"/>
              <a:t>Monasticism, Scholasticism, and “Cathedral Schools”</a:t>
            </a:r>
            <a:endParaRPr lang="en-US" dirty="0"/>
          </a:p>
        </p:txBody>
      </p:sp>
      <p:sp>
        <p:nvSpPr>
          <p:cNvPr id="319492" name="Subtitle 2">
            <a:extLst>
              <a:ext uri="{FF2B5EF4-FFF2-40B4-BE49-F238E27FC236}">
                <a16:creationId xmlns:a16="http://schemas.microsoft.com/office/drawing/2014/main" id="{0FCA3C27-3105-2AF8-8969-EB5352D638FD}"/>
              </a:ext>
            </a:extLst>
          </p:cNvPr>
          <p:cNvSpPr>
            <a:spLocks noGrp="1" noChangeArrowheads="1"/>
          </p:cNvSpPr>
          <p:nvPr>
            <p:ph type="subTitle" idx="1"/>
          </p:nvPr>
        </p:nvSpPr>
        <p:spPr>
          <a:xfrm>
            <a:off x="249381" y="2286000"/>
            <a:ext cx="4851113" cy="4114799"/>
          </a:xfrm>
        </p:spPr>
        <p:txBody>
          <a:bodyPr/>
          <a:lstStyle/>
          <a:p>
            <a:pPr algn="l" eaLnBrk="1" hangingPunct="1"/>
            <a:r>
              <a:rPr lang="en-US" altLang="en-US" sz="2800" dirty="0"/>
              <a:t>Charlemagne, 8th C. </a:t>
            </a:r>
          </a:p>
          <a:p>
            <a:pPr algn="l" eaLnBrk="1" hangingPunct="1"/>
            <a:r>
              <a:rPr lang="en-US" altLang="en-US" sz="2800" dirty="0"/>
              <a:t>“So children can learn to read; that psalms, notation, chant, computation, and grammar be taught”</a:t>
            </a:r>
          </a:p>
          <a:p>
            <a:pPr algn="l" eaLnBrk="1" hangingPunct="1"/>
            <a:r>
              <a:rPr lang="en-US" altLang="en-US" sz="2800" dirty="0"/>
              <a:t>[Handout]</a:t>
            </a:r>
          </a:p>
          <a:p>
            <a:pPr algn="l" eaLnBrk="1" hangingPunct="1"/>
            <a:r>
              <a:rPr lang="en-US" altLang="en-US" sz="2800" dirty="0"/>
              <a:t>“Homeschooling”</a:t>
            </a:r>
          </a:p>
          <a:p>
            <a:pPr algn="l" eaLnBrk="1" hangingPunct="1"/>
            <a:endParaRPr lang="en-US" altLang="en-US" dirty="0"/>
          </a:p>
        </p:txBody>
      </p:sp>
      <p:pic>
        <p:nvPicPr>
          <p:cNvPr id="319493" name="Picture 3">
            <a:extLst>
              <a:ext uri="{FF2B5EF4-FFF2-40B4-BE49-F238E27FC236}">
                <a16:creationId xmlns:a16="http://schemas.microsoft.com/office/drawing/2014/main" id="{FF395124-0EB7-B665-715E-F00AD4478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30" r="16830"/>
          <a:stretch/>
        </p:blipFill>
        <p:spPr bwMode="auto">
          <a:xfrm>
            <a:off x="5349875" y="0"/>
            <a:ext cx="6842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626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56DE53-B3B8-4E3C-A14E-30ECE2AF367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8723" b="8723"/>
          <a:stretch/>
        </p:blipFill>
        <p:spPr>
          <a:xfrm>
            <a:off x="0" y="0"/>
            <a:ext cx="1246094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cxnSp>
        <p:nvCxnSpPr>
          <p:cNvPr id="16"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E84FDA-9FEF-4674-9455-BC09622239AA}"/>
              </a:ext>
            </a:extLst>
          </p:cNvPr>
          <p:cNvSpPr>
            <a:spLocks noGrp="1"/>
          </p:cNvSpPr>
          <p:nvPr>
            <p:ph sz="half" idx="1"/>
          </p:nvPr>
        </p:nvSpPr>
        <p:spPr>
          <a:xfrm>
            <a:off x="0" y="3020290"/>
            <a:ext cx="5708073" cy="3761765"/>
          </a:xfrm>
        </p:spPr>
        <p:txBody>
          <a:bodyPr vert="horz" lIns="91440" tIns="45720" rIns="91440" bIns="45720" rtlCol="0" anchor="ctr">
            <a:normAutofit/>
          </a:bodyPr>
          <a:lstStyle/>
          <a:p>
            <a:pPr marL="0" indent="0">
              <a:buNone/>
            </a:pPr>
            <a:endParaRPr lang="en-US" dirty="0"/>
          </a:p>
          <a:p>
            <a:pPr marL="0" indent="0">
              <a:buNone/>
            </a:pPr>
            <a:endParaRPr lang="en-US" u="sng" dirty="0"/>
          </a:p>
          <a:p>
            <a:pPr marL="0" indent="0" algn="ctr">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God gave a special day</a:t>
            </a:r>
          </a:p>
          <a:p>
            <a:pPr marL="0" indent="0" algn="ctr">
              <a:buNone/>
            </a:pPr>
            <a:r>
              <a:rPr lang="en-US" sz="3200" b="1" dirty="0">
                <a:latin typeface="Calibri" panose="020F0502020204030204" pitchFamily="34" charset="0"/>
                <a:ea typeface="Calibri" panose="020F0502020204030204" pitchFamily="34" charset="0"/>
                <a:cs typeface="Times New Roman" panose="02020603050405020304" pitchFamily="18" charset="0"/>
              </a:rPr>
              <a:t>Since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all people are made of clay</a:t>
            </a:r>
          </a:p>
          <a:p>
            <a:pPr marL="0" indent="0" algn="ctr">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So that believers could pray </a:t>
            </a:r>
          </a:p>
          <a:p>
            <a:pPr marL="0" indent="0" algn="ctr">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And all people could play</a:t>
            </a:r>
          </a:p>
          <a:p>
            <a:pPr marL="0" indent="0">
              <a:buNone/>
              <a:defRPr/>
            </a:pPr>
            <a:endParaRPr lang="en-US" dirty="0">
              <a:solidFill>
                <a:prstClr val="black"/>
              </a:solidFill>
              <a:latin typeface="Calibri" panose="020F0502020204030204"/>
            </a:endParaRPr>
          </a:p>
          <a:p>
            <a:pPr marL="0" indent="0">
              <a:buNone/>
            </a:pPr>
            <a:endParaRPr lang="en-US" sz="1800" dirty="0"/>
          </a:p>
          <a:p>
            <a:endParaRPr lang="en-US" sz="1800" dirty="0"/>
          </a:p>
        </p:txBody>
      </p:sp>
      <p:sp>
        <p:nvSpPr>
          <p:cNvPr id="5" name="Title 4">
            <a:extLst>
              <a:ext uri="{FF2B5EF4-FFF2-40B4-BE49-F238E27FC236}">
                <a16:creationId xmlns:a16="http://schemas.microsoft.com/office/drawing/2014/main" id="{332DA4AF-F22E-4ACE-9F09-330CBC5D6D76}"/>
              </a:ext>
            </a:extLst>
          </p:cNvPr>
          <p:cNvSpPr>
            <a:spLocks noGrp="1"/>
          </p:cNvSpPr>
          <p:nvPr>
            <p:ph type="title"/>
          </p:nvPr>
        </p:nvSpPr>
        <p:spPr>
          <a:xfrm>
            <a:off x="356495" y="1955823"/>
            <a:ext cx="4995081" cy="1064457"/>
          </a:xfrm>
        </p:spPr>
        <p:txBody>
          <a:bodyPr>
            <a:noAutofit/>
          </a:bodyPr>
          <a:lstStyle/>
          <a:p>
            <a:pPr algn="ctr"/>
            <a:r>
              <a:rPr lang="en-US" dirty="0"/>
              <a:t>The Seventh Day</a:t>
            </a:r>
            <a:br>
              <a:rPr lang="en-US" dirty="0"/>
            </a:br>
            <a:r>
              <a:rPr lang="en-US" dirty="0"/>
              <a:t>Gives Significance to Every Other Day</a:t>
            </a:r>
          </a:p>
        </p:txBody>
      </p:sp>
    </p:spTree>
    <p:extLst>
      <p:ext uri="{BB962C8B-B14F-4D97-AF65-F5344CB8AC3E}">
        <p14:creationId xmlns:p14="http://schemas.microsoft.com/office/powerpoint/2010/main" val="180184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descr="&quot;&quot;">
            <a:extLst>
              <a:ext uri="{FF2B5EF4-FFF2-40B4-BE49-F238E27FC236}">
                <a16:creationId xmlns:a16="http://schemas.microsoft.com/office/drawing/2014/main" id="{4AC6766B-8C37-3F4C-3CD4-1A42956AA10B}"/>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6A57FDD3-9F5C-458B-C8F1-6B48BD6D4FA6}"/>
              </a:ext>
            </a:extLst>
          </p:cNvPr>
          <p:cNvSpPr>
            <a:spLocks noGrp="1"/>
          </p:cNvSpPr>
          <p:nvPr>
            <p:ph type="ctrTitle"/>
          </p:nvPr>
        </p:nvSpPr>
        <p:spPr>
          <a:xfrm>
            <a:off x="500960" y="1080655"/>
            <a:ext cx="4199953" cy="953655"/>
          </a:xfrm>
        </p:spPr>
        <p:txBody>
          <a:bodyPr anchor="ctr">
            <a:normAutofit fontScale="90000"/>
          </a:bodyPr>
          <a:lstStyle/>
          <a:p>
            <a:pPr algn="l" eaLnBrk="1" fontAlgn="auto" hangingPunct="1">
              <a:spcAft>
                <a:spcPts val="0"/>
              </a:spcAft>
              <a:defRPr/>
            </a:pPr>
            <a:r>
              <a:rPr lang="en-US" sz="4400" dirty="0"/>
              <a:t>Sabbath </a:t>
            </a:r>
            <a:r>
              <a:rPr lang="en-US" sz="4400" dirty="0">
                <a:latin typeface="Times New Roman" panose="02020603050405020304" pitchFamily="18" charset="0"/>
                <a:cs typeface="Times New Roman" panose="02020603050405020304" pitchFamily="18" charset="0"/>
              </a:rPr>
              <a:t>≠ Sunday</a:t>
            </a:r>
            <a:endParaRPr lang="en-US" dirty="0"/>
          </a:p>
        </p:txBody>
      </p:sp>
      <p:sp>
        <p:nvSpPr>
          <p:cNvPr id="319492" name="Subtitle 2">
            <a:extLst>
              <a:ext uri="{FF2B5EF4-FFF2-40B4-BE49-F238E27FC236}">
                <a16:creationId xmlns:a16="http://schemas.microsoft.com/office/drawing/2014/main" id="{0FCA3C27-3105-2AF8-8969-EB5352D638FD}"/>
              </a:ext>
            </a:extLst>
          </p:cNvPr>
          <p:cNvSpPr>
            <a:spLocks noGrp="1" noChangeArrowheads="1"/>
          </p:cNvSpPr>
          <p:nvPr>
            <p:ph type="subTitle" idx="1"/>
          </p:nvPr>
        </p:nvSpPr>
        <p:spPr>
          <a:xfrm>
            <a:off x="175380" y="2541154"/>
            <a:ext cx="4851113" cy="3172691"/>
          </a:xfrm>
        </p:spPr>
        <p:txBody>
          <a:bodyPr/>
          <a:lstStyle/>
          <a:p>
            <a:pPr>
              <a:defRPr/>
            </a:pPr>
            <a:r>
              <a:rPr lang="en-US" sz="3200" dirty="0"/>
              <a:t>Sabbath = rest</a:t>
            </a:r>
          </a:p>
          <a:p>
            <a:pPr>
              <a:defRPr/>
            </a:pPr>
            <a:r>
              <a:rPr lang="en-US" sz="3200" dirty="0"/>
              <a:t>Next week, more on whether the day itself matters</a:t>
            </a:r>
          </a:p>
          <a:p>
            <a:pPr algn="l" eaLnBrk="1" hangingPunct="1"/>
            <a:endParaRPr lang="en-US" altLang="en-US" dirty="0"/>
          </a:p>
        </p:txBody>
      </p:sp>
      <p:pic>
        <p:nvPicPr>
          <p:cNvPr id="4" name="Content Placeholder 4" descr="resurrection.jpg">
            <a:extLst>
              <a:ext uri="{FF2B5EF4-FFF2-40B4-BE49-F238E27FC236}">
                <a16:creationId xmlns:a16="http://schemas.microsoft.com/office/drawing/2014/main" id="{613F5892-AB34-5C68-DC18-2DA55B9A2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873" y="1108364"/>
            <a:ext cx="6668655" cy="5001491"/>
          </a:xfrm>
          <a:prstGeom prst="rect">
            <a:avLst/>
          </a:prstGeom>
          <a:noFill/>
          <a:ln w="9525">
            <a:noFill/>
            <a:miter lim="800000"/>
            <a:headEnd/>
            <a:tailEnd/>
          </a:ln>
          <a:effectLst/>
        </p:spPr>
      </p:pic>
    </p:spTree>
    <p:extLst>
      <p:ext uri="{BB962C8B-B14F-4D97-AF65-F5344CB8AC3E}">
        <p14:creationId xmlns:p14="http://schemas.microsoft.com/office/powerpoint/2010/main" val="1080195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descr="&quot;&quot;">
            <a:extLst>
              <a:ext uri="{FF2B5EF4-FFF2-40B4-BE49-F238E27FC236}">
                <a16:creationId xmlns:a16="http://schemas.microsoft.com/office/drawing/2014/main" id="{4AC6766B-8C37-3F4C-3CD4-1A42956AA10B}"/>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6A57FDD3-9F5C-458B-C8F1-6B48BD6D4FA6}"/>
              </a:ext>
            </a:extLst>
          </p:cNvPr>
          <p:cNvSpPr>
            <a:spLocks noGrp="1"/>
          </p:cNvSpPr>
          <p:nvPr>
            <p:ph type="ctrTitle"/>
          </p:nvPr>
        </p:nvSpPr>
        <p:spPr>
          <a:xfrm>
            <a:off x="136520" y="140854"/>
            <a:ext cx="7028985" cy="953655"/>
          </a:xfrm>
        </p:spPr>
        <p:txBody>
          <a:bodyPr anchor="ctr">
            <a:normAutofit/>
          </a:bodyPr>
          <a:lstStyle/>
          <a:p>
            <a:pPr algn="l" eaLnBrk="1" fontAlgn="auto" hangingPunct="1">
              <a:spcAft>
                <a:spcPts val="0"/>
              </a:spcAft>
              <a:defRPr/>
            </a:pPr>
            <a:r>
              <a:rPr lang="en-US" sz="4400" dirty="0"/>
              <a:t>Jesus and the Sabbath</a:t>
            </a:r>
            <a:endParaRPr lang="en-US" dirty="0"/>
          </a:p>
        </p:txBody>
      </p:sp>
      <p:sp>
        <p:nvSpPr>
          <p:cNvPr id="319492" name="Subtitle 2">
            <a:extLst>
              <a:ext uri="{FF2B5EF4-FFF2-40B4-BE49-F238E27FC236}">
                <a16:creationId xmlns:a16="http://schemas.microsoft.com/office/drawing/2014/main" id="{0FCA3C27-3105-2AF8-8969-EB5352D638FD}"/>
              </a:ext>
            </a:extLst>
          </p:cNvPr>
          <p:cNvSpPr>
            <a:spLocks noGrp="1" noChangeArrowheads="1"/>
          </p:cNvSpPr>
          <p:nvPr>
            <p:ph type="subTitle" idx="1"/>
          </p:nvPr>
        </p:nvSpPr>
        <p:spPr>
          <a:xfrm>
            <a:off x="175380" y="1235363"/>
            <a:ext cx="4851113" cy="4874492"/>
          </a:xfrm>
        </p:spPr>
        <p:txBody>
          <a:bodyPr/>
          <a:lstStyle/>
          <a:p>
            <a:pPr algn="l" eaLnBrk="1" hangingPunct="1"/>
            <a:r>
              <a:rPr lang="en-US" altLang="en-US" sz="2800" dirty="0"/>
              <a:t>Jesus reemphasizes the significance of Sabbath by </a:t>
            </a:r>
            <a:r>
              <a:rPr lang="en-US" altLang="en-US" sz="2800" u="sng" dirty="0"/>
              <a:t>infusing Sabbath rest INTO people.</a:t>
            </a:r>
          </a:p>
          <a:p>
            <a:pPr algn="l" eaLnBrk="1" hangingPunct="1"/>
            <a:r>
              <a:rPr lang="en-US" altLang="en-US" sz="2800" dirty="0"/>
              <a:t>Jesus was always ticking people off by doing or saying things other than the way people thought they should be.</a:t>
            </a:r>
          </a:p>
          <a:p>
            <a:pPr algn="l" eaLnBrk="1" hangingPunct="1"/>
            <a:endParaRPr lang="en-US" altLang="en-US" dirty="0"/>
          </a:p>
        </p:txBody>
      </p:sp>
      <p:pic>
        <p:nvPicPr>
          <p:cNvPr id="3" name="Content Placeholder 4" descr="pharisees.jpg">
            <a:extLst>
              <a:ext uri="{FF2B5EF4-FFF2-40B4-BE49-F238E27FC236}">
                <a16:creationId xmlns:a16="http://schemas.microsoft.com/office/drawing/2014/main" id="{7AC1D3B0-E793-31DE-F9ED-6B55F302A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493" y="852054"/>
            <a:ext cx="7028986" cy="5153892"/>
          </a:xfrm>
          <a:prstGeom prst="rect">
            <a:avLst/>
          </a:prstGeom>
          <a:noFill/>
          <a:ln w="9525">
            <a:noFill/>
            <a:miter lim="800000"/>
            <a:headEnd/>
            <a:tailEnd/>
          </a:ln>
          <a:effectLst/>
        </p:spPr>
      </p:pic>
    </p:spTree>
    <p:extLst>
      <p:ext uri="{BB962C8B-B14F-4D97-AF65-F5344CB8AC3E}">
        <p14:creationId xmlns:p14="http://schemas.microsoft.com/office/powerpoint/2010/main" val="2282456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997149CB-47E8-0B43-FDF5-7EBD826DE6D8}"/>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08227" name="Title 1">
            <a:extLst>
              <a:ext uri="{FF2B5EF4-FFF2-40B4-BE49-F238E27FC236}">
                <a16:creationId xmlns:a16="http://schemas.microsoft.com/office/drawing/2014/main" id="{947657A3-825F-27C2-121E-37E18CD030C8}"/>
              </a:ext>
            </a:extLst>
          </p:cNvPr>
          <p:cNvSpPr>
            <a:spLocks noGrp="1" noChangeArrowheads="1"/>
          </p:cNvSpPr>
          <p:nvPr>
            <p:ph type="ctrTitle"/>
          </p:nvPr>
        </p:nvSpPr>
        <p:spPr>
          <a:xfrm>
            <a:off x="7329055" y="304800"/>
            <a:ext cx="4862945" cy="4973782"/>
          </a:xfrm>
        </p:spPr>
        <p:txBody>
          <a:bodyPr>
            <a:normAutofit/>
          </a:bodyPr>
          <a:lstStyle/>
          <a:p>
            <a:pPr eaLnBrk="1" hangingPunct="1"/>
            <a:r>
              <a:rPr lang="en-US" altLang="en-US" sz="3200" u="sng" dirty="0"/>
              <a:t>Mark 2:23-28 </a:t>
            </a:r>
            <a:r>
              <a:rPr lang="en-US" altLang="en-US" sz="3200" dirty="0"/>
              <a:t>Jesus is Lord of Sabbath; Creator; righting a wrong world</a:t>
            </a:r>
            <a:br>
              <a:rPr lang="en-US" altLang="en-US" sz="3200" dirty="0"/>
            </a:br>
            <a:r>
              <a:rPr lang="en-US" altLang="en-US" sz="3200" u="sng" dirty="0"/>
              <a:t>Mark 3:1-6 </a:t>
            </a:r>
            <a:r>
              <a:rPr lang="en-US" altLang="en-US" sz="3200" dirty="0"/>
              <a:t>Sabbath is for human benefit; restoration; a pointer to perfection</a:t>
            </a:r>
            <a:br>
              <a:rPr lang="en-US" altLang="en-US" sz="3200" dirty="0"/>
            </a:br>
            <a:r>
              <a:rPr lang="en-US" altLang="en-US" sz="3200" u="sng" dirty="0"/>
              <a:t>Matt 11:28 </a:t>
            </a:r>
            <a:r>
              <a:rPr lang="en-US" altLang="en-US" sz="3200" dirty="0"/>
              <a:t>“come to me and I will Sabbath you, you will find Sabbath for your souls”</a:t>
            </a:r>
            <a:br>
              <a:rPr lang="en-US" altLang="en-US" sz="2400" dirty="0"/>
            </a:br>
            <a:endParaRPr lang="en-US" altLang="en-US" sz="2400" dirty="0"/>
          </a:p>
        </p:txBody>
      </p:sp>
      <p:sp>
        <p:nvSpPr>
          <p:cNvPr id="3" name="Subtitle 2">
            <a:extLst>
              <a:ext uri="{FF2B5EF4-FFF2-40B4-BE49-F238E27FC236}">
                <a16:creationId xmlns:a16="http://schemas.microsoft.com/office/drawing/2014/main" id="{D8594D51-0E19-5A24-DDCC-8F8299BDB5E6}"/>
              </a:ext>
            </a:extLst>
          </p:cNvPr>
          <p:cNvSpPr>
            <a:spLocks noGrp="1"/>
          </p:cNvSpPr>
          <p:nvPr>
            <p:ph type="subTitle" idx="1"/>
          </p:nvPr>
        </p:nvSpPr>
        <p:spPr>
          <a:xfrm>
            <a:off x="7511907" y="5070763"/>
            <a:ext cx="3435350" cy="1215231"/>
          </a:xfrm>
        </p:spPr>
        <p:txBody>
          <a:bodyPr>
            <a:noAutofit/>
          </a:bodyPr>
          <a:lstStyle/>
          <a:p>
            <a:pPr eaLnBrk="1" fontAlgn="auto" hangingPunct="1">
              <a:spcAft>
                <a:spcPts val="0"/>
              </a:spcAft>
              <a:buClr>
                <a:schemeClr val="accent3"/>
              </a:buClr>
              <a:defRPr/>
            </a:pPr>
            <a:r>
              <a:rPr lang="en-US" sz="4400" dirty="0">
                <a:solidFill>
                  <a:schemeClr val="tx1">
                    <a:alpha val="60000"/>
                  </a:schemeClr>
                </a:solidFill>
              </a:rPr>
              <a:t>Jesus and the Sabbath</a:t>
            </a:r>
          </a:p>
        </p:txBody>
      </p:sp>
      <p:pic>
        <p:nvPicPr>
          <p:cNvPr id="308229" name="Picture 3">
            <a:extLst>
              <a:ext uri="{FF2B5EF4-FFF2-40B4-BE49-F238E27FC236}">
                <a16:creationId xmlns:a16="http://schemas.microsoft.com/office/drawing/2014/main" id="{3D5095D3-0F93-8085-AAB5-0067F157E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55" r="10555"/>
          <a:stretch/>
        </p:blipFill>
        <p:spPr bwMode="auto">
          <a:xfrm>
            <a:off x="0" y="0"/>
            <a:ext cx="7212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descr="&quot;&quot;">
            <a:extLst>
              <a:ext uri="{FF2B5EF4-FFF2-40B4-BE49-F238E27FC236}">
                <a16:creationId xmlns:a16="http://schemas.microsoft.com/office/drawing/2014/main" id="{208BEC40-58AD-48DE-31B9-0524178EADF1}"/>
              </a:ext>
            </a:extLst>
          </p:cNvPr>
          <p:cNvCxnSpPr>
            <a:cxnSpLocks noGrp="1" noRot="1" noChangeAspect="1" noMove="1" noResize="1" noEditPoints="1" noAdjustHandles="1" noChangeArrowheads="1" noChangeShapeType="1"/>
          </p:cNvCxnSpPr>
          <p:nvPr/>
        </p:nvCxnSpPr>
        <p:spPr>
          <a:xfrm>
            <a:off x="9431338" y="3690938"/>
            <a:ext cx="54133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1" name="Group 34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34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grpSp>
      <p:sp useBgFill="1">
        <p:nvSpPr>
          <p:cNvPr id="400" name="Rectangle 39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02" name="Rectangle 401">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52F7E0D7-EDB8-0302-8A79-4FC320130DE1}"/>
              </a:ext>
            </a:extLst>
          </p:cNvPr>
          <p:cNvSpPr>
            <a:spLocks noGrp="1"/>
          </p:cNvSpPr>
          <p:nvPr>
            <p:ph type="title"/>
          </p:nvPr>
        </p:nvSpPr>
        <p:spPr>
          <a:xfrm>
            <a:off x="6147" y="171637"/>
            <a:ext cx="5094174" cy="1691969"/>
          </a:xfrm>
        </p:spPr>
        <p:txBody>
          <a:bodyPr vert="horz" lIns="91440" tIns="45720" rIns="91440" bIns="45720" rtlCol="0" anchor="ctr">
            <a:normAutofit fontScale="90000"/>
          </a:bodyPr>
          <a:lstStyle/>
          <a:p>
            <a:pPr algn="ctr" eaLnBrk="1" hangingPunct="1"/>
            <a:r>
              <a:rPr lang="en-US" sz="4900" u="sng" dirty="0"/>
              <a:t>Significance </a:t>
            </a:r>
            <a:br>
              <a:rPr lang="en-US" sz="4900" u="sng" dirty="0"/>
            </a:br>
            <a:r>
              <a:rPr lang="en-US" sz="4900" u="sng" dirty="0"/>
              <a:t>is given to our…</a:t>
            </a:r>
            <a:br>
              <a:rPr lang="en-US" dirty="0"/>
            </a:br>
            <a:endParaRPr lang="en-US" kern="1200" dirty="0">
              <a:solidFill>
                <a:schemeClr val="tx2"/>
              </a:solidFill>
              <a:latin typeface="+mj-lt"/>
              <a:ea typeface="+mj-ea"/>
              <a:cs typeface="+mj-cs"/>
            </a:endParaRPr>
          </a:p>
        </p:txBody>
      </p:sp>
      <p:sp>
        <p:nvSpPr>
          <p:cNvPr id="5" name="Content Placeholder 4">
            <a:extLst>
              <a:ext uri="{FF2B5EF4-FFF2-40B4-BE49-F238E27FC236}">
                <a16:creationId xmlns:a16="http://schemas.microsoft.com/office/drawing/2014/main" id="{7AC51C65-8A16-5379-D9D1-284AE62566A7}"/>
              </a:ext>
            </a:extLst>
          </p:cNvPr>
          <p:cNvSpPr>
            <a:spLocks noGrp="1"/>
          </p:cNvSpPr>
          <p:nvPr>
            <p:ph sz="half" idx="1"/>
          </p:nvPr>
        </p:nvSpPr>
        <p:spPr>
          <a:xfrm>
            <a:off x="10793" y="1516362"/>
            <a:ext cx="5035669" cy="3699747"/>
          </a:xfrm>
        </p:spPr>
        <p:txBody>
          <a:bodyPr vert="horz" lIns="91440" tIns="45720" rIns="91440" bIns="45720" rtlCol="0">
            <a:noAutofit/>
          </a:bodyPr>
          <a:lstStyle/>
          <a:p>
            <a:pPr marL="0" indent="0">
              <a:buNone/>
              <a:defRPr/>
            </a:pPr>
            <a:r>
              <a:rPr lang="en-US" sz="2400" dirty="0"/>
              <a:t>(1) ordered world—creation cadences; </a:t>
            </a:r>
          </a:p>
          <a:p>
            <a:pPr marL="0" indent="0">
              <a:buNone/>
              <a:defRPr/>
            </a:pPr>
            <a:r>
              <a:rPr lang="en-US" sz="2400" dirty="0"/>
              <a:t>(2) time—time is set apart, to be used carefully; </a:t>
            </a:r>
          </a:p>
          <a:p>
            <a:pPr marL="0" indent="0">
              <a:buNone/>
              <a:defRPr/>
            </a:pPr>
            <a:r>
              <a:rPr lang="en-US" sz="2400" dirty="0"/>
              <a:t>(3) celebration—meaning &amp; purpose; </a:t>
            </a:r>
          </a:p>
          <a:p>
            <a:pPr marL="0" indent="0">
              <a:buNone/>
              <a:defRPr/>
            </a:pPr>
            <a:r>
              <a:rPr lang="en-US" sz="2400" dirty="0"/>
              <a:t>(4) future—new heaven/earth; </a:t>
            </a:r>
          </a:p>
          <a:p>
            <a:pPr marL="0" indent="0">
              <a:buNone/>
              <a:defRPr/>
            </a:pPr>
            <a:r>
              <a:rPr lang="en-US" sz="2400" dirty="0"/>
              <a:t>(5) ceasing = stopping = rest</a:t>
            </a:r>
          </a:p>
        </p:txBody>
      </p:sp>
      <p:pic>
        <p:nvPicPr>
          <p:cNvPr id="6" name="Content Placeholder 5">
            <a:extLst>
              <a:ext uri="{FF2B5EF4-FFF2-40B4-BE49-F238E27FC236}">
                <a16:creationId xmlns:a16="http://schemas.microsoft.com/office/drawing/2014/main" id="{FB8AE8E1-2703-4F0E-4FB9-4D45482BE05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23075" r="23075"/>
          <a:stretch/>
        </p:blipFill>
        <p:spPr>
          <a:xfrm>
            <a:off x="5126182" y="167269"/>
            <a:ext cx="7065818" cy="6866192"/>
          </a:xfrm>
          <a:prstGeom prst="rect">
            <a:avLst/>
          </a:prstGeom>
        </p:spPr>
      </p:pic>
      <p:grpSp>
        <p:nvGrpSpPr>
          <p:cNvPr id="404" name="Group 403">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405"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06"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07"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08"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09"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0"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1"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2"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3"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4"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5"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6"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7"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8"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9"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0"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1"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2"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3"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4"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5"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6"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7"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8"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9"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0"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1"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2"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3"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4"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5"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6"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7"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8"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9"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0"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1"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2"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3"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4"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5"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6"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7"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8"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9"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0"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1"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2"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3"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4"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5"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6"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7"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8"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9"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60"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61"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grpSp>
    </p:spTree>
    <p:extLst>
      <p:ext uri="{BB962C8B-B14F-4D97-AF65-F5344CB8AC3E}">
        <p14:creationId xmlns:p14="http://schemas.microsoft.com/office/powerpoint/2010/main" val="12643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1F8A090C-E8F1-F156-AE74-BE92BE4F9CB6}"/>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ll MT"/>
              <a:ea typeface="+mn-ea"/>
              <a:cs typeface="+mn-cs"/>
            </a:endParaRPr>
          </a:p>
        </p:txBody>
      </p:sp>
      <p:sp>
        <p:nvSpPr>
          <p:cNvPr id="327683" name="Title 1">
            <a:extLst>
              <a:ext uri="{FF2B5EF4-FFF2-40B4-BE49-F238E27FC236}">
                <a16:creationId xmlns:a16="http://schemas.microsoft.com/office/drawing/2014/main" id="{026253B2-4965-B52A-20A9-529C95EBE676}"/>
              </a:ext>
            </a:extLst>
          </p:cNvPr>
          <p:cNvSpPr>
            <a:spLocks noGrp="1" noChangeArrowheads="1"/>
          </p:cNvSpPr>
          <p:nvPr>
            <p:ph type="ctrTitle"/>
          </p:nvPr>
        </p:nvSpPr>
        <p:spPr>
          <a:xfrm>
            <a:off x="447674" y="449263"/>
            <a:ext cx="11293475" cy="922336"/>
          </a:xfrm>
        </p:spPr>
        <p:txBody>
          <a:bodyPr anchor="ctr">
            <a:normAutofit/>
          </a:bodyPr>
          <a:lstStyle/>
          <a:p>
            <a:pPr algn="ctr" eaLnBrk="1" hangingPunct="1"/>
            <a:r>
              <a:rPr lang="en-US" altLang="en-US" i="0" dirty="0"/>
              <a:t>Conclusion</a:t>
            </a:r>
          </a:p>
        </p:txBody>
      </p:sp>
      <p:sp>
        <p:nvSpPr>
          <p:cNvPr id="3" name="Subtitle 2">
            <a:extLst>
              <a:ext uri="{FF2B5EF4-FFF2-40B4-BE49-F238E27FC236}">
                <a16:creationId xmlns:a16="http://schemas.microsoft.com/office/drawing/2014/main" id="{7731BC74-EA88-3D02-391E-84039013DA5C}"/>
              </a:ext>
            </a:extLst>
          </p:cNvPr>
          <p:cNvSpPr>
            <a:spLocks noGrp="1"/>
          </p:cNvSpPr>
          <p:nvPr>
            <p:ph type="subTitle" idx="1"/>
          </p:nvPr>
        </p:nvSpPr>
        <p:spPr>
          <a:xfrm>
            <a:off x="0" y="1229160"/>
            <a:ext cx="12191999" cy="1729935"/>
          </a:xfrm>
        </p:spPr>
        <p:txBody>
          <a:bodyPr rtlCol="0" anchor="ctr">
            <a:normAutofit fontScale="25000" lnSpcReduction="20000"/>
          </a:bodyPr>
          <a:lstStyle/>
          <a:p>
            <a:pPr algn="ctr" eaLnBrk="1" fontAlgn="auto" hangingPunct="1">
              <a:spcAft>
                <a:spcPts val="0"/>
              </a:spcAft>
              <a:defRPr/>
            </a:pPr>
            <a:r>
              <a:rPr lang="en-US" sz="11200" dirty="0">
                <a:solidFill>
                  <a:srgbClr val="FFFF00">
                    <a:alpha val="55000"/>
                  </a:srgbClr>
                </a:solidFill>
              </a:rPr>
              <a:t>When the pig is in the house &amp; the house burns, we don’t burn houses to BBQ pigs, </a:t>
            </a:r>
          </a:p>
          <a:p>
            <a:pPr algn="ctr" eaLnBrk="1" fontAlgn="auto" hangingPunct="1">
              <a:spcAft>
                <a:spcPts val="0"/>
              </a:spcAft>
              <a:defRPr/>
            </a:pPr>
            <a:r>
              <a:rPr lang="en-US" sz="11200" dirty="0">
                <a:solidFill>
                  <a:srgbClr val="FFFF00">
                    <a:alpha val="55000"/>
                  </a:srgbClr>
                </a:solidFill>
              </a:rPr>
              <a:t>offering what’s important on the altar of insignificance</a:t>
            </a:r>
          </a:p>
          <a:p>
            <a:pPr eaLnBrk="1" fontAlgn="auto" hangingPunct="1">
              <a:spcAft>
                <a:spcPts val="0"/>
              </a:spcAft>
              <a:defRPr/>
            </a:pPr>
            <a:endParaRPr lang="en-US" sz="6400" dirty="0"/>
          </a:p>
        </p:txBody>
      </p:sp>
      <p:cxnSp>
        <p:nvCxnSpPr>
          <p:cNvPr id="17" name="Straight Connector 10" descr="&quot;&quot;">
            <a:extLst>
              <a:ext uri="{FF2B5EF4-FFF2-40B4-BE49-F238E27FC236}">
                <a16:creationId xmlns:a16="http://schemas.microsoft.com/office/drawing/2014/main" id="{1DA506AA-8473-F171-8911-5319B7B8E738}"/>
              </a:ext>
            </a:extLst>
          </p:cNvPr>
          <p:cNvCxnSpPr>
            <a:cxnSpLocks noGrp="1" noRot="1" noChangeAspect="1" noMove="1" noResize="1" noEditPoints="1" noAdjustHandles="1" noChangeArrowheads="1" noChangeShapeType="1"/>
          </p:cNvCxnSpPr>
          <p:nvPr/>
        </p:nvCxnSpPr>
        <p:spPr>
          <a:xfrm>
            <a:off x="449263" y="449263"/>
            <a:ext cx="1129347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327686" name="Picture 3">
            <a:extLst>
              <a:ext uri="{FF2B5EF4-FFF2-40B4-BE49-F238E27FC236}">
                <a16:creationId xmlns:a16="http://schemas.microsoft.com/office/drawing/2014/main" id="{F4F48C29-394C-5AAB-854A-95F130D31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109" b="26109"/>
          <a:stretch/>
        </p:blipFill>
        <p:spPr bwMode="auto">
          <a:xfrm>
            <a:off x="0" y="2959100"/>
            <a:ext cx="121920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689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descr="&quot;&quot;">
            <a:extLst>
              <a:ext uri="{FF2B5EF4-FFF2-40B4-BE49-F238E27FC236}">
                <a16:creationId xmlns:a16="http://schemas.microsoft.com/office/drawing/2014/main" id="{9C58D5CB-F5A2-606B-502B-2F56C890DB1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pic>
        <p:nvPicPr>
          <p:cNvPr id="328707" name="Video 3">
            <a:extLst>
              <a:ext uri="{FF2B5EF4-FFF2-40B4-BE49-F238E27FC236}">
                <a16:creationId xmlns:a16="http://schemas.microsoft.com/office/drawing/2014/main" id="{33334B97-44EE-9318-A415-CBD603A09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784" b="11784"/>
          <a:stretch/>
        </p:blipFill>
        <p:spPr bwMode="auto">
          <a:xfrm>
            <a:off x="0" y="-591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FBCD318-F6E4-DBEC-AC53-613606C47E5A}"/>
              </a:ext>
            </a:extLst>
          </p:cNvPr>
          <p:cNvSpPr>
            <a:spLocks noGrp="1" noRot="1" noChangeAspect="1" noMove="1" noResize="1" noEditPoints="1" noAdjustHandles="1" noChangeArrowheads="1" noChangeShapeType="1" noTextEdit="1"/>
          </p:cNvSpPr>
          <p:nvPr/>
        </p:nvSpPr>
        <p:spPr>
          <a:xfrm rot="10800000">
            <a:off x="2852792" y="-429"/>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13" name="Rectangle 12">
            <a:extLst>
              <a:ext uri="{FF2B5EF4-FFF2-40B4-BE49-F238E27FC236}">
                <a16:creationId xmlns:a16="http://schemas.microsoft.com/office/drawing/2014/main" id="{FE43B792-B900-94FC-414D-1743C2401286}"/>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15" name="Rectangle 14">
            <a:extLst>
              <a:ext uri="{FF2B5EF4-FFF2-40B4-BE49-F238E27FC236}">
                <a16:creationId xmlns:a16="http://schemas.microsoft.com/office/drawing/2014/main" id="{413984DF-C627-67BE-205D-DDA0C5F7A78F}"/>
              </a:ext>
            </a:extLst>
          </p:cNvPr>
          <p:cNvSpPr>
            <a:spLocks noGrp="1" noRot="1" noChangeAspect="1" noMove="1" noResize="1" noEditPoints="1" noAdjustHandles="1" noChangeArrowheads="1" noChangeShapeType="1" noTextEdit="1"/>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4" name="Title 1">
            <a:extLst>
              <a:ext uri="{FF2B5EF4-FFF2-40B4-BE49-F238E27FC236}">
                <a16:creationId xmlns:a16="http://schemas.microsoft.com/office/drawing/2014/main" id="{EE72ED27-C768-3B9B-CD07-6357B109760B}"/>
              </a:ext>
            </a:extLst>
          </p:cNvPr>
          <p:cNvSpPr txBox="1">
            <a:spLocks/>
          </p:cNvSpPr>
          <p:nvPr/>
        </p:nvSpPr>
        <p:spPr>
          <a:xfrm>
            <a:off x="5653320" y="877851"/>
            <a:ext cx="5321300" cy="1615642"/>
          </a:xfrm>
          <a:prstGeom prst="rect">
            <a:avLst/>
          </a:prstGeom>
        </p:spPr>
        <p:txBody>
          <a:bodyPr vert="horz" lIns="0" tIns="0" rIns="0" bIns="0" rtlCol="0" anchor="t">
            <a:normAutofit/>
          </a:bodyPr>
          <a:lstStyle>
            <a:lvl1pPr algn="ctr" rtl="0" eaLnBrk="0" fontAlgn="base" hangingPunct="0">
              <a:spcBef>
                <a:spcPct val="0"/>
              </a:spcBef>
              <a:spcAft>
                <a:spcPct val="0"/>
              </a:spcAft>
              <a:defRPr sz="4000" b="1" kern="1200" cap="all" spc="750" baseline="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Gill Sans Nova" panose="020B0602020104020203" pitchFamily="34" charset="0"/>
              </a:defRPr>
            </a:lvl2pPr>
            <a:lvl3pPr algn="l" rtl="0" eaLnBrk="0" fontAlgn="base" hangingPunct="0">
              <a:spcBef>
                <a:spcPct val="0"/>
              </a:spcBef>
              <a:spcAft>
                <a:spcPct val="0"/>
              </a:spcAft>
              <a:defRPr sz="3600" b="1">
                <a:solidFill>
                  <a:schemeClr val="tx1"/>
                </a:solidFill>
                <a:latin typeface="Gill Sans Nova" panose="020B0602020104020203" pitchFamily="34" charset="0"/>
              </a:defRPr>
            </a:lvl3pPr>
            <a:lvl4pPr algn="l" rtl="0" eaLnBrk="0" fontAlgn="base" hangingPunct="0">
              <a:spcBef>
                <a:spcPct val="0"/>
              </a:spcBef>
              <a:spcAft>
                <a:spcPct val="0"/>
              </a:spcAft>
              <a:defRPr sz="3600" b="1">
                <a:solidFill>
                  <a:schemeClr val="tx1"/>
                </a:solidFill>
                <a:latin typeface="Gill Sans Nova" panose="020B0602020104020203" pitchFamily="34" charset="0"/>
              </a:defRPr>
            </a:lvl4pPr>
            <a:lvl5pPr algn="l" rtl="0" eaLnBrk="0" fontAlgn="base" hangingPunct="0">
              <a:spcBef>
                <a:spcPct val="0"/>
              </a:spcBef>
              <a:spcAft>
                <a:spcPct val="0"/>
              </a:spcAft>
              <a:defRPr sz="3600" b="1">
                <a:solidFill>
                  <a:schemeClr val="tx1"/>
                </a:solidFill>
                <a:latin typeface="Gill Sans Nova" panose="020B0602020104020203" pitchFamily="34" charset="0"/>
              </a:defRPr>
            </a:lvl5pPr>
            <a:lvl6pPr marL="457200" algn="l" rtl="0" fontAlgn="base">
              <a:spcBef>
                <a:spcPct val="0"/>
              </a:spcBef>
              <a:spcAft>
                <a:spcPct val="0"/>
              </a:spcAft>
              <a:defRPr sz="3600" b="1">
                <a:solidFill>
                  <a:schemeClr val="tx1"/>
                </a:solidFill>
                <a:latin typeface="Gill Sans Nova" panose="020B0602020104020203" pitchFamily="34" charset="0"/>
              </a:defRPr>
            </a:lvl6pPr>
            <a:lvl7pPr marL="914400" algn="l" rtl="0" fontAlgn="base">
              <a:spcBef>
                <a:spcPct val="0"/>
              </a:spcBef>
              <a:spcAft>
                <a:spcPct val="0"/>
              </a:spcAft>
              <a:defRPr sz="3600" b="1">
                <a:solidFill>
                  <a:schemeClr val="tx1"/>
                </a:solidFill>
                <a:latin typeface="Gill Sans Nova" panose="020B0602020104020203" pitchFamily="34" charset="0"/>
              </a:defRPr>
            </a:lvl7pPr>
            <a:lvl8pPr marL="1371600" algn="l" rtl="0" fontAlgn="base">
              <a:spcBef>
                <a:spcPct val="0"/>
              </a:spcBef>
              <a:spcAft>
                <a:spcPct val="0"/>
              </a:spcAft>
              <a:defRPr sz="3600" b="1">
                <a:solidFill>
                  <a:schemeClr val="tx1"/>
                </a:solidFill>
                <a:latin typeface="Gill Sans Nova" panose="020B0602020104020203" pitchFamily="34" charset="0"/>
              </a:defRPr>
            </a:lvl8pPr>
            <a:lvl9pPr marL="1828800" algn="l" rtl="0" fontAlgn="base">
              <a:spcBef>
                <a:spcPct val="0"/>
              </a:spcBef>
              <a:spcAft>
                <a:spcPct val="0"/>
              </a:spcAft>
              <a:defRPr sz="3600" b="1">
                <a:solidFill>
                  <a:schemeClr val="tx1"/>
                </a:solidFill>
                <a:latin typeface="Gill Sans Nova" panose="020B0602020104020203"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sng" strike="noStrike" kern="1200" cap="all" spc="750" normalizeH="0" baseline="0" noProof="0" dirty="0">
                <a:ln>
                  <a:noFill/>
                </a:ln>
                <a:effectLst/>
                <a:uLnTx/>
                <a:uFillTx/>
                <a:latin typeface="Gill Sans Nova"/>
                <a:ea typeface="+mj-ea"/>
                <a:cs typeface="+mj-cs"/>
              </a:rPr>
              <a:t>George’s life, well lived</a:t>
            </a:r>
            <a:endParaRPr kumimoji="0" lang="en-US" sz="4400" b="0" i="0" u="none" strike="noStrike" kern="1200" cap="all" spc="750" normalizeH="0" baseline="0" noProof="0" dirty="0">
              <a:ln>
                <a:noFill/>
              </a:ln>
              <a:effectLst/>
              <a:uLnTx/>
              <a:uFillTx/>
              <a:latin typeface="Gill Sans Nova"/>
              <a:ea typeface="+mj-ea"/>
              <a:cs typeface="+mj-cs"/>
            </a:endParaRPr>
          </a:p>
        </p:txBody>
      </p:sp>
      <p:sp>
        <p:nvSpPr>
          <p:cNvPr id="5" name="Subtitle 4">
            <a:extLst>
              <a:ext uri="{FF2B5EF4-FFF2-40B4-BE49-F238E27FC236}">
                <a16:creationId xmlns:a16="http://schemas.microsoft.com/office/drawing/2014/main" id="{4D191860-A1DA-C8DC-CCE0-AB131CF1D1B2}"/>
              </a:ext>
            </a:extLst>
          </p:cNvPr>
          <p:cNvSpPr>
            <a:spLocks noGrp="1"/>
          </p:cNvSpPr>
          <p:nvPr>
            <p:ph type="subTitle" idx="1"/>
          </p:nvPr>
        </p:nvSpPr>
        <p:spPr>
          <a:xfrm>
            <a:off x="249382" y="2705282"/>
            <a:ext cx="5805719" cy="1435608"/>
          </a:xfrm>
        </p:spPr>
        <p:txBody>
          <a:bodyPr>
            <a:noAutofit/>
          </a:bodyPr>
          <a:lstStyle/>
          <a:p>
            <a:r>
              <a:rPr lang="en-US" sz="4000" b="1" dirty="0"/>
              <a:t>Cindy’s story</a:t>
            </a:r>
          </a:p>
        </p:txBody>
      </p:sp>
    </p:spTree>
    <p:extLst>
      <p:ext uri="{BB962C8B-B14F-4D97-AF65-F5344CB8AC3E}">
        <p14:creationId xmlns:p14="http://schemas.microsoft.com/office/powerpoint/2010/main" val="1619267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DB0B-A789-F557-FDE8-F681ADD6EDE0}"/>
              </a:ext>
            </a:extLst>
          </p:cNvPr>
          <p:cNvSpPr>
            <a:spLocks noGrp="1"/>
          </p:cNvSpPr>
          <p:nvPr>
            <p:ph type="title"/>
          </p:nvPr>
        </p:nvSpPr>
        <p:spPr>
          <a:xfrm>
            <a:off x="1510146" y="794039"/>
            <a:ext cx="9144000" cy="840797"/>
          </a:xfrm>
        </p:spPr>
        <p:txBody>
          <a:bodyPr>
            <a:noAutofit/>
          </a:bodyPr>
          <a:lstStyle/>
          <a:p>
            <a:pPr eaLnBrk="1" fontAlgn="auto" hangingPunct="1">
              <a:spcAft>
                <a:spcPts val="0"/>
              </a:spcAft>
              <a:defRPr/>
            </a:pPr>
            <a:r>
              <a:rPr lang="en-US" sz="5400" dirty="0"/>
              <a:t>Questions:</a:t>
            </a:r>
          </a:p>
        </p:txBody>
      </p:sp>
      <p:sp>
        <p:nvSpPr>
          <p:cNvPr id="329731" name="Content Placeholder 2">
            <a:extLst>
              <a:ext uri="{FF2B5EF4-FFF2-40B4-BE49-F238E27FC236}">
                <a16:creationId xmlns:a16="http://schemas.microsoft.com/office/drawing/2014/main" id="{19B5DA96-37D2-F27A-4691-D0D838799A05}"/>
              </a:ext>
            </a:extLst>
          </p:cNvPr>
          <p:cNvSpPr>
            <a:spLocks noGrp="1" noChangeArrowheads="1"/>
          </p:cNvSpPr>
          <p:nvPr>
            <p:ph idx="1"/>
          </p:nvPr>
        </p:nvSpPr>
        <p:spPr>
          <a:xfrm>
            <a:off x="748145" y="1634836"/>
            <a:ext cx="10764982" cy="3127375"/>
          </a:xfrm>
        </p:spPr>
        <p:txBody>
          <a:bodyPr/>
          <a:lstStyle/>
          <a:p>
            <a:pPr marL="0" indent="0" eaLnBrk="1" hangingPunct="1">
              <a:buNone/>
            </a:pPr>
            <a:r>
              <a:rPr lang="en-US" altLang="en-US" sz="2400" dirty="0"/>
              <a:t>1. How can we think of ‘rest’ as a celebration, anticipation, accomplishment, or achievement?</a:t>
            </a:r>
          </a:p>
          <a:p>
            <a:pPr marL="0" indent="0" eaLnBrk="1" hangingPunct="1">
              <a:buNone/>
            </a:pPr>
            <a:r>
              <a:rPr lang="en-US" altLang="en-US" sz="2400" dirty="0"/>
              <a:t>2. How can we practice ‘rest’ when involved in an activity other than our routine?</a:t>
            </a:r>
          </a:p>
          <a:p>
            <a:pPr marL="0" indent="0" eaLnBrk="1" hangingPunct="1">
              <a:buNone/>
            </a:pPr>
            <a:r>
              <a:rPr lang="en-US" altLang="en-US" sz="2400" dirty="0"/>
              <a:t>3. How does ‘rest’ keep us focused and centered on the right priorities?</a:t>
            </a:r>
          </a:p>
          <a:p>
            <a:pPr marL="0" indent="0" eaLnBrk="1" hangingPunct="1">
              <a:buNone/>
            </a:pPr>
            <a:r>
              <a:rPr lang="en-US" altLang="en-US" sz="2400" dirty="0"/>
              <a:t>4. Are the cultural practices of ‘rest’ the same, similar, or different than the Christian? Explain.</a:t>
            </a:r>
          </a:p>
          <a:p>
            <a:pPr marL="0" indent="0" eaLnBrk="1" hangingPunct="1">
              <a:buNone/>
            </a:pPr>
            <a:r>
              <a:rPr lang="en-US" altLang="en-US" sz="2400" dirty="0"/>
              <a:t>5. How do we practice not doing what we normally do? Do we shut off our phones? Turn off computers? Leave the office, briefcase, desk, housework, schoolwork, practice-field, kitchen, cubicle behind?</a:t>
            </a:r>
          </a:p>
          <a:p>
            <a:pPr eaLnBrk="1" hangingPunct="1"/>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138FEF57-C838-84D6-3306-1A2842EA8F25}"/>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37923" name="Picture 3" descr="Wallace Monument in Stirling Scotland">
            <a:extLst>
              <a:ext uri="{FF2B5EF4-FFF2-40B4-BE49-F238E27FC236}">
                <a16:creationId xmlns:a16="http://schemas.microsoft.com/office/drawing/2014/main" id="{5E7DE20A-E620-DBDE-39BD-DFB780F57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710" r="-2" b="-2"/>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Shape 10" descr="&quot;&quot;">
            <a:extLst>
              <a:ext uri="{FF2B5EF4-FFF2-40B4-BE49-F238E27FC236}">
                <a16:creationId xmlns:a16="http://schemas.microsoft.com/office/drawing/2014/main" id="{122B7077-96CA-9D2E-D4B1-CF607D7B59D8}"/>
              </a:ext>
            </a:extLst>
          </p:cNvPr>
          <p:cNvSpPr>
            <a:spLocks noGrp="1" noRot="1" noChangeAspect="1" noMove="1" noResize="1" noEditPoints="1" noAdjustHandles="1" noChangeArrowheads="1" noChangeShapeType="1" noTextEdit="1"/>
          </p:cNvSpPr>
          <p:nvPr/>
        </p:nvSpPr>
        <p:spPr>
          <a:xfrm flipH="1">
            <a:off x="966788" y="0"/>
            <a:ext cx="9840912"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3" name="Freeform: Shape 12" descr="&quot;&quot;">
            <a:extLst>
              <a:ext uri="{FF2B5EF4-FFF2-40B4-BE49-F238E27FC236}">
                <a16:creationId xmlns:a16="http://schemas.microsoft.com/office/drawing/2014/main" id="{431FDB7F-ECE6-3B6E-AE80-178BB6DB179C}"/>
              </a:ext>
            </a:extLst>
          </p:cNvPr>
          <p:cNvSpPr>
            <a:spLocks noGrp="1" noRot="1" noChangeAspect="1" noMove="1" noResize="1" noEditPoints="1" noAdjustHandles="1" noChangeArrowheads="1" noChangeShapeType="1" noTextEdit="1"/>
          </p:cNvSpPr>
          <p:nvPr/>
        </p:nvSpPr>
        <p:spPr>
          <a:xfrm flipH="1">
            <a:off x="642938" y="0"/>
            <a:ext cx="2265362"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descr="&quot;&quot;">
            <a:extLst>
              <a:ext uri="{FF2B5EF4-FFF2-40B4-BE49-F238E27FC236}">
                <a16:creationId xmlns:a16="http://schemas.microsoft.com/office/drawing/2014/main" id="{E4EA2AE7-1892-F370-6EF5-19B4FF6585BD}"/>
              </a:ext>
            </a:extLst>
          </p:cNvPr>
          <p:cNvSpPr>
            <a:spLocks noGrp="1" noRot="1" noChangeAspect="1" noMove="1" noResize="1" noEditPoints="1" noAdjustHandles="1" noChangeArrowheads="1" noChangeShapeType="1" noTextEdit="1"/>
          </p:cNvSpPr>
          <p:nvPr/>
        </p:nvSpPr>
        <p:spPr>
          <a:xfrm flipH="1">
            <a:off x="811213" y="0"/>
            <a:ext cx="2486025"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descr="&quot;&quot;">
            <a:extLst>
              <a:ext uri="{FF2B5EF4-FFF2-40B4-BE49-F238E27FC236}">
                <a16:creationId xmlns:a16="http://schemas.microsoft.com/office/drawing/2014/main" id="{32833C1B-B313-14CA-BBF3-83A46CAA6771}"/>
              </a:ext>
            </a:extLst>
          </p:cNvPr>
          <p:cNvSpPr>
            <a:spLocks noGrp="1" noRot="1" noChangeAspect="1" noMove="1" noResize="1" noEditPoints="1" noAdjustHandles="1" noChangeArrowheads="1" noChangeShapeType="1" noTextEdit="1"/>
          </p:cNvSpPr>
          <p:nvPr/>
        </p:nvSpPr>
        <p:spPr>
          <a:xfrm>
            <a:off x="8696325" y="0"/>
            <a:ext cx="2528888"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descr="&quot;&quot;">
            <a:extLst>
              <a:ext uri="{FF2B5EF4-FFF2-40B4-BE49-F238E27FC236}">
                <a16:creationId xmlns:a16="http://schemas.microsoft.com/office/drawing/2014/main" id="{BFFEFA00-4D16-FF7E-AED7-09B3929B2434}"/>
              </a:ext>
            </a:extLst>
          </p:cNvPr>
          <p:cNvSpPr>
            <a:spLocks noGrp="1" noRot="1" noChangeAspect="1" noMove="1" noResize="1" noEditPoints="1" noAdjustHandles="1" noChangeArrowheads="1" noChangeShapeType="1" noTextEdit="1"/>
          </p:cNvSpPr>
          <p:nvPr/>
        </p:nvSpPr>
        <p:spPr>
          <a:xfrm>
            <a:off x="8523288" y="0"/>
            <a:ext cx="2486025"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5BB6909-E7BB-6C90-3E74-AF54E1589BC4}"/>
              </a:ext>
            </a:extLst>
          </p:cNvPr>
          <p:cNvSpPr>
            <a:spLocks noGrp="1"/>
          </p:cNvSpPr>
          <p:nvPr>
            <p:ph type="ctrTitle"/>
          </p:nvPr>
        </p:nvSpPr>
        <p:spPr>
          <a:xfrm>
            <a:off x="2619374" y="182419"/>
            <a:ext cx="6607753" cy="862012"/>
          </a:xfrm>
        </p:spPr>
        <p:txBody>
          <a:bodyPr>
            <a:normAutofit fontScale="90000"/>
          </a:bodyPr>
          <a:lstStyle/>
          <a:p>
            <a:pPr algn="ctr" eaLnBrk="1" fontAlgn="auto" hangingPunct="1">
              <a:spcAft>
                <a:spcPts val="0"/>
              </a:spcAft>
              <a:defRPr/>
            </a:pPr>
            <a:r>
              <a:rPr lang="en-US" sz="4000" dirty="0"/>
              <a:t>Everything is Sacred</a:t>
            </a:r>
          </a:p>
        </p:txBody>
      </p:sp>
      <p:sp>
        <p:nvSpPr>
          <p:cNvPr id="3" name="Subtitle 2">
            <a:extLst>
              <a:ext uri="{FF2B5EF4-FFF2-40B4-BE49-F238E27FC236}">
                <a16:creationId xmlns:a16="http://schemas.microsoft.com/office/drawing/2014/main" id="{FEC5CC4A-23E0-73E9-DAB5-0A5040633DB5}"/>
              </a:ext>
            </a:extLst>
          </p:cNvPr>
          <p:cNvSpPr>
            <a:spLocks noGrp="1"/>
          </p:cNvSpPr>
          <p:nvPr>
            <p:ph type="subTitle" idx="1"/>
          </p:nvPr>
        </p:nvSpPr>
        <p:spPr>
          <a:xfrm>
            <a:off x="1328522" y="861231"/>
            <a:ext cx="9067366" cy="862012"/>
          </a:xfrm>
        </p:spPr>
        <p:txBody>
          <a:bodyPr>
            <a:noAutofit/>
          </a:bodyPr>
          <a:lstStyle/>
          <a:p>
            <a:pPr algn="ctr" eaLnBrk="1" fontAlgn="auto" hangingPunct="1">
              <a:spcBef>
                <a:spcPts val="930"/>
              </a:spcBef>
              <a:spcAft>
                <a:spcPts val="0"/>
              </a:spcAft>
              <a:defRPr/>
            </a:pPr>
            <a:r>
              <a:rPr lang="en-US" sz="3200" u="sng" dirty="0"/>
              <a:t>Gnostic View	Hebraic-Christian View</a:t>
            </a:r>
          </a:p>
        </p:txBody>
      </p:sp>
      <p:sp>
        <p:nvSpPr>
          <p:cNvPr id="4" name="AutoShape 5">
            <a:extLst>
              <a:ext uri="{FF2B5EF4-FFF2-40B4-BE49-F238E27FC236}">
                <a16:creationId xmlns:a16="http://schemas.microsoft.com/office/drawing/2014/main" id="{195367A3-07B0-F611-4324-C015C036ADD1}"/>
              </a:ext>
            </a:extLst>
          </p:cNvPr>
          <p:cNvSpPr>
            <a:spLocks noChangeArrowheads="1"/>
          </p:cNvSpPr>
          <p:nvPr/>
        </p:nvSpPr>
        <p:spPr bwMode="auto">
          <a:xfrm>
            <a:off x="1610519" y="1550432"/>
            <a:ext cx="1905000" cy="2209800"/>
          </a:xfrm>
          <a:prstGeom prst="flowChartConnector">
            <a:avLst/>
          </a:prstGeom>
          <a:solidFill>
            <a:srgbClr val="FF0000"/>
          </a:solidFill>
          <a:ln w="9525">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Tw Cen MT" panose="020B0602020104020603" pitchFamily="34" charset="0"/>
              <a:ea typeface="+mn-ea"/>
              <a:cs typeface="Arial" panose="020B0604020202020204" pitchFamily="34" charset="0"/>
            </a:endParaRPr>
          </a:p>
        </p:txBody>
      </p:sp>
      <p:sp>
        <p:nvSpPr>
          <p:cNvPr id="5" name="AutoShape 7">
            <a:extLst>
              <a:ext uri="{FF2B5EF4-FFF2-40B4-BE49-F238E27FC236}">
                <a16:creationId xmlns:a16="http://schemas.microsoft.com/office/drawing/2014/main" id="{381A9EEA-47D8-7DCC-D033-1B4C0CF9C58E}"/>
              </a:ext>
            </a:extLst>
          </p:cNvPr>
          <p:cNvSpPr>
            <a:spLocks noChangeArrowheads="1"/>
          </p:cNvSpPr>
          <p:nvPr/>
        </p:nvSpPr>
        <p:spPr bwMode="auto">
          <a:xfrm>
            <a:off x="1629533" y="3760232"/>
            <a:ext cx="1905000" cy="2209800"/>
          </a:xfrm>
          <a:prstGeom prst="flowChartConnector">
            <a:avLst/>
          </a:prstGeom>
          <a:solidFill>
            <a:srgbClr val="0070C0"/>
          </a:solidFill>
          <a:ln w="9525">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Tw Cen MT" panose="020B0602020104020603" pitchFamily="34" charset="0"/>
              <a:ea typeface="+mn-ea"/>
              <a:cs typeface="Arial" panose="020B0604020202020204" pitchFamily="34" charset="0"/>
            </a:endParaRPr>
          </a:p>
        </p:txBody>
      </p:sp>
      <p:sp>
        <p:nvSpPr>
          <p:cNvPr id="6" name="AutoShape 6">
            <a:extLst>
              <a:ext uri="{FF2B5EF4-FFF2-40B4-BE49-F238E27FC236}">
                <a16:creationId xmlns:a16="http://schemas.microsoft.com/office/drawing/2014/main" id="{EFC6701F-362B-ADDA-0C8D-D04DED7545FC}"/>
              </a:ext>
            </a:extLst>
          </p:cNvPr>
          <p:cNvSpPr>
            <a:spLocks noChangeArrowheads="1"/>
          </p:cNvSpPr>
          <p:nvPr/>
        </p:nvSpPr>
        <p:spPr bwMode="auto">
          <a:xfrm>
            <a:off x="6518484" y="1536727"/>
            <a:ext cx="1905000" cy="2209800"/>
          </a:xfrm>
          <a:prstGeom prst="flowChartConnector">
            <a:avLst/>
          </a:prstGeom>
          <a:solidFill>
            <a:srgbClr val="0070C0"/>
          </a:solidFill>
          <a:ln w="9525">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FFFF"/>
              </a:solidFill>
              <a:effectLst/>
              <a:highlight>
                <a:srgbClr val="0000FF"/>
              </a:highlight>
              <a:uLnTx/>
              <a:uFillTx/>
              <a:latin typeface="Tw Cen MT" panose="020B0602020104020603"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52B0240-111D-34A6-CBF8-2701817C27A0}"/>
              </a:ext>
            </a:extLst>
          </p:cNvPr>
          <p:cNvSpPr txBox="1"/>
          <p:nvPr/>
        </p:nvSpPr>
        <p:spPr>
          <a:xfrm>
            <a:off x="3447267" y="2013763"/>
            <a:ext cx="22262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eiryo"/>
                <a:ea typeface="+mn-ea"/>
                <a:cs typeface="+mn-cs"/>
              </a:rPr>
              <a:t>“Secular”</a:t>
            </a:r>
          </a:p>
        </p:txBody>
      </p:sp>
      <p:sp>
        <p:nvSpPr>
          <p:cNvPr id="8" name="TextBox 7">
            <a:extLst>
              <a:ext uri="{FF2B5EF4-FFF2-40B4-BE49-F238E27FC236}">
                <a16:creationId xmlns:a16="http://schemas.microsoft.com/office/drawing/2014/main" id="{E964EE8E-F2E4-B107-895C-87C4BC8B84DF}"/>
              </a:ext>
            </a:extLst>
          </p:cNvPr>
          <p:cNvSpPr txBox="1"/>
          <p:nvPr/>
        </p:nvSpPr>
        <p:spPr>
          <a:xfrm>
            <a:off x="3591808" y="3998234"/>
            <a:ext cx="16397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eiryo"/>
                <a:ea typeface="+mn-ea"/>
                <a:cs typeface="+mn-cs"/>
              </a:rPr>
              <a:t>Sacred</a:t>
            </a:r>
          </a:p>
        </p:txBody>
      </p:sp>
      <p:sp>
        <p:nvSpPr>
          <p:cNvPr id="10" name="TextBox 9">
            <a:extLst>
              <a:ext uri="{FF2B5EF4-FFF2-40B4-BE49-F238E27FC236}">
                <a16:creationId xmlns:a16="http://schemas.microsoft.com/office/drawing/2014/main" id="{E5D23B54-6420-74CC-818B-7EFA9F43C96D}"/>
              </a:ext>
            </a:extLst>
          </p:cNvPr>
          <p:cNvSpPr txBox="1"/>
          <p:nvPr/>
        </p:nvSpPr>
        <p:spPr>
          <a:xfrm>
            <a:off x="5466105" y="3614403"/>
            <a:ext cx="441592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eiryo"/>
                <a:ea typeface="+mn-ea"/>
                <a:cs typeface="+mn-cs"/>
              </a:rPr>
              <a:t>God is the originator, the sustainer of all things, nothing is “secular” - therefore, all things are sacred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0716DC87-4EA2-3AAB-FE0D-7661467FC854}"/>
              </a:ext>
            </a:extLst>
          </p:cNvPr>
          <p:cNvSpPr txBox="1">
            <a:spLocks noChangeArrowheads="1"/>
          </p:cNvSpPr>
          <p:nvPr/>
        </p:nvSpPr>
        <p:spPr bwMode="auto">
          <a:xfrm>
            <a:off x="775855" y="845127"/>
            <a:ext cx="10654145" cy="52370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80000"/>
              </a:lnSpc>
              <a:spcBef>
                <a:spcPct val="20000"/>
              </a:spcBef>
              <a:spcAft>
                <a:spcPct val="0"/>
              </a:spcAft>
              <a:buClr>
                <a:srgbClr val="86D1EC"/>
              </a:buClr>
              <a:buSzPct val="90000"/>
              <a:buFont typeface="Wingdings" panose="05000000000000000000" pitchFamily="2" charset="2"/>
              <a:buNone/>
              <a:tabLst/>
              <a:defRPr/>
            </a:pP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In </a:t>
            </a:r>
            <a:r>
              <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All Things</a:t>
            </a: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 may God be praised (1 Peter 4:11)</a:t>
            </a:r>
          </a:p>
          <a:p>
            <a:pPr marL="0" marR="0" lvl="0" indent="0" algn="l" defTabSz="914400" rtl="0" eaLnBrk="1" fontAlgn="base" latinLnBrk="0" hangingPunct="1">
              <a:lnSpc>
                <a:spcPct val="80000"/>
              </a:lnSpc>
              <a:spcBef>
                <a:spcPct val="20000"/>
              </a:spcBef>
              <a:spcAft>
                <a:spcPct val="0"/>
              </a:spcAft>
              <a:buClr>
                <a:srgbClr val="86D1EC"/>
              </a:buClr>
              <a:buSzPct val="90000"/>
              <a:buFont typeface="Wingdings" panose="05000000000000000000" pitchFamily="2" charset="2"/>
              <a:buNone/>
              <a:tabLst/>
              <a:defRPr/>
            </a:pP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He gives life to </a:t>
            </a:r>
            <a:r>
              <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All Things</a:t>
            </a: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 (Nehemiah 9:6; 1 Tim 6:13)</a:t>
            </a:r>
          </a:p>
          <a:p>
            <a:pPr marL="0" marR="0" lvl="0" indent="0" algn="l" defTabSz="914400" rtl="0" eaLnBrk="1" fontAlgn="base" latinLnBrk="0" hangingPunct="1">
              <a:lnSpc>
                <a:spcPct val="80000"/>
              </a:lnSpc>
              <a:spcBef>
                <a:spcPct val="20000"/>
              </a:spcBef>
              <a:spcAft>
                <a:spcPct val="0"/>
              </a:spcAft>
              <a:buClr>
                <a:srgbClr val="86D1EC"/>
              </a:buClr>
              <a:buSzPct val="90000"/>
              <a:buFont typeface="Wingdings" panose="05000000000000000000" pitchFamily="2" charset="2"/>
              <a:buNone/>
              <a:tabLst/>
              <a:defRPr/>
            </a:pP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He gives us </a:t>
            </a:r>
            <a:r>
              <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All Things </a:t>
            </a: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(Acts 17:25; 2 Peter 1:3 “for life”)</a:t>
            </a:r>
            <a:endPar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endParaRPr>
          </a:p>
          <a:p>
            <a:pPr marL="0" marR="0" lvl="0" indent="0" algn="l" defTabSz="914400" rtl="0" eaLnBrk="1" fontAlgn="base" latinLnBrk="0" hangingPunct="1">
              <a:lnSpc>
                <a:spcPct val="80000"/>
              </a:lnSpc>
              <a:spcBef>
                <a:spcPct val="20000"/>
              </a:spcBef>
              <a:spcAft>
                <a:spcPct val="0"/>
              </a:spcAft>
              <a:buClr>
                <a:srgbClr val="86D1EC"/>
              </a:buClr>
              <a:buSzPct val="90000"/>
              <a:buFont typeface="Wingdings" panose="05000000000000000000" pitchFamily="2" charset="2"/>
              <a:buNone/>
              <a:tabLst/>
              <a:defRPr/>
            </a:pPr>
            <a:r>
              <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All Things</a:t>
            </a: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 are created for, by, &amp; through (Prov 16:4; Col 1:16) </a:t>
            </a:r>
          </a:p>
          <a:p>
            <a:pPr marL="0" marR="0" lvl="0" indent="0" algn="l" defTabSz="914400" rtl="0" eaLnBrk="1" fontAlgn="base" latinLnBrk="0" hangingPunct="1">
              <a:lnSpc>
                <a:spcPct val="80000"/>
              </a:lnSpc>
              <a:spcBef>
                <a:spcPct val="20000"/>
              </a:spcBef>
              <a:spcAft>
                <a:spcPct val="0"/>
              </a:spcAft>
              <a:buClr>
                <a:srgbClr val="86D1EC"/>
              </a:buClr>
              <a:buSzPct val="90000"/>
              <a:buFont typeface="Wingdings" panose="05000000000000000000" pitchFamily="2" charset="2"/>
              <a:buNone/>
              <a:tabLst/>
              <a:defRPr/>
            </a:pP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He is upholding </a:t>
            </a:r>
            <a:r>
              <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All Things</a:t>
            </a: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 by the word of His power (Heb 1:3)</a:t>
            </a:r>
          </a:p>
          <a:p>
            <a:pPr marL="0" marR="0" lvl="0" indent="0" algn="l" defTabSz="914400" rtl="0" eaLnBrk="1" fontAlgn="base" latinLnBrk="0" hangingPunct="1">
              <a:lnSpc>
                <a:spcPct val="80000"/>
              </a:lnSpc>
              <a:spcBef>
                <a:spcPct val="20000"/>
              </a:spcBef>
              <a:spcAft>
                <a:spcPct val="0"/>
              </a:spcAft>
              <a:buClr>
                <a:srgbClr val="86D1EC"/>
              </a:buClr>
              <a:buSzPct val="90000"/>
              <a:buFont typeface="Wingdings" panose="05000000000000000000" pitchFamily="2" charset="2"/>
              <a:buNone/>
              <a:tabLst/>
              <a:defRPr/>
            </a:pP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He is before </a:t>
            </a:r>
            <a:r>
              <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All Things,</a:t>
            </a: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 by Him </a:t>
            </a:r>
            <a:r>
              <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All Things</a:t>
            </a: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 consist (Col 1:17)</a:t>
            </a:r>
          </a:p>
          <a:p>
            <a:pPr marL="0" marR="0" lvl="0" indent="0" algn="l" defTabSz="914400" rtl="0" eaLnBrk="1" fontAlgn="base" latinLnBrk="0" hangingPunct="1">
              <a:lnSpc>
                <a:spcPct val="80000"/>
              </a:lnSpc>
              <a:spcBef>
                <a:spcPct val="20000"/>
              </a:spcBef>
              <a:spcAft>
                <a:spcPct val="0"/>
              </a:spcAft>
              <a:buClr>
                <a:srgbClr val="86D1EC"/>
              </a:buClr>
              <a:buSzPct val="90000"/>
              <a:buFont typeface="Wingdings" panose="05000000000000000000" pitchFamily="2" charset="2"/>
              <a:buNone/>
              <a:tabLst/>
              <a:defRPr/>
            </a:pP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Through Him to reconcile to himself </a:t>
            </a:r>
            <a:r>
              <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All Things</a:t>
            </a: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 (Col 1:20)</a:t>
            </a:r>
          </a:p>
          <a:p>
            <a:pPr marL="0" marR="0" lvl="0" indent="0" algn="l" defTabSz="914400" rtl="0" eaLnBrk="1" fontAlgn="base" latinLnBrk="0" hangingPunct="1">
              <a:lnSpc>
                <a:spcPct val="80000"/>
              </a:lnSpc>
              <a:spcBef>
                <a:spcPct val="20000"/>
              </a:spcBef>
              <a:spcAft>
                <a:spcPct val="0"/>
              </a:spcAft>
              <a:buClr>
                <a:srgbClr val="86D1EC"/>
              </a:buClr>
              <a:buSzPct val="90000"/>
              <a:buFont typeface="Wingdings" panose="05000000000000000000" pitchFamily="2" charset="2"/>
              <a:buNone/>
              <a:tabLst/>
              <a:defRPr/>
            </a:pP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In </a:t>
            </a:r>
            <a:r>
              <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All Things</a:t>
            </a: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 He might have preeminence (Colossians 1:18)</a:t>
            </a:r>
          </a:p>
          <a:p>
            <a:pPr marL="0" marR="0" lvl="0" indent="0" algn="l" defTabSz="914400" rtl="0" eaLnBrk="1" fontAlgn="base" latinLnBrk="0" hangingPunct="1">
              <a:lnSpc>
                <a:spcPct val="80000"/>
              </a:lnSpc>
              <a:spcBef>
                <a:spcPct val="20000"/>
              </a:spcBef>
              <a:spcAft>
                <a:spcPct val="0"/>
              </a:spcAft>
              <a:buClr>
                <a:srgbClr val="86D1EC"/>
              </a:buClr>
              <a:buSzPct val="90000"/>
              <a:buFont typeface="Wingdings" panose="05000000000000000000" pitchFamily="2" charset="2"/>
              <a:buNone/>
              <a:tabLst/>
              <a:defRPr/>
            </a:pP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Until the time comes for God to restore </a:t>
            </a:r>
            <a:r>
              <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All Things</a:t>
            </a: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 (Acts 3:21)</a:t>
            </a:r>
          </a:p>
          <a:p>
            <a:pPr marL="0" marR="0" lvl="0" indent="0" algn="l" defTabSz="914400" rtl="0" eaLnBrk="1" fontAlgn="base" latinLnBrk="0" hangingPunct="1">
              <a:lnSpc>
                <a:spcPct val="80000"/>
              </a:lnSpc>
              <a:spcBef>
                <a:spcPct val="20000"/>
              </a:spcBef>
              <a:spcAft>
                <a:spcPct val="0"/>
              </a:spcAft>
              <a:buClr>
                <a:srgbClr val="86D1EC"/>
              </a:buClr>
              <a:buSzPct val="90000"/>
              <a:buFont typeface="Wingdings" panose="05000000000000000000" pitchFamily="2" charset="2"/>
              <a:buNone/>
              <a:tabLst/>
              <a:defRPr/>
            </a:pP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He will make </a:t>
            </a:r>
            <a:r>
              <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All Things</a:t>
            </a: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 new (Revelation 21:5) </a:t>
            </a:r>
          </a:p>
          <a:p>
            <a:pPr marL="0" marR="0" lvl="0" indent="0" algn="l" defTabSz="914400" rtl="0" eaLnBrk="1" fontAlgn="base" latinLnBrk="0" hangingPunct="1">
              <a:lnSpc>
                <a:spcPct val="80000"/>
              </a:lnSpc>
              <a:spcBef>
                <a:spcPct val="20000"/>
              </a:spcBef>
              <a:spcAft>
                <a:spcPct val="0"/>
              </a:spcAft>
              <a:buClr>
                <a:srgbClr val="86D1EC"/>
              </a:buClr>
              <a:buSzPct val="90000"/>
              <a:buFont typeface="Wingdings" panose="05000000000000000000" pitchFamily="2" charset="2"/>
              <a:buNone/>
              <a:tabLst/>
              <a:defRPr/>
            </a:pPr>
            <a:r>
              <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All Things</a:t>
            </a: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 for us to enjoy (1 Timothy 6:17)</a:t>
            </a:r>
          </a:p>
          <a:p>
            <a:pPr marL="0" marR="0" lvl="0" indent="0" algn="l" defTabSz="914400" rtl="0" eaLnBrk="1" fontAlgn="base" latinLnBrk="0" hangingPunct="1">
              <a:lnSpc>
                <a:spcPct val="80000"/>
              </a:lnSpc>
              <a:spcBef>
                <a:spcPct val="20000"/>
              </a:spcBef>
              <a:spcAft>
                <a:spcPct val="0"/>
              </a:spcAft>
              <a:buClr>
                <a:srgbClr val="86D1EC"/>
              </a:buClr>
              <a:buSzPct val="90000"/>
              <a:buFont typeface="Wingdings" panose="05000000000000000000" pitchFamily="2" charset="2"/>
              <a:buNone/>
              <a:tabLst/>
              <a:defRPr/>
            </a:pP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Give thanks for </a:t>
            </a:r>
            <a:r>
              <a:rPr kumimoji="0" lang="en-US" sz="2800" b="1"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All Things</a:t>
            </a:r>
            <a:r>
              <a:rPr kumimoji="0" lang="en-US" sz="2800" b="0" i="0" u="none" strike="noStrike" kern="0" cap="none" spc="0" normalizeH="0" baseline="0" noProof="0" dirty="0">
                <a:ln>
                  <a:noFill/>
                </a:ln>
                <a:solidFill>
                  <a:srgbClr val="373ACF">
                    <a:lumMod val="75000"/>
                  </a:srgbClr>
                </a:solidFill>
                <a:effectLst>
                  <a:outerShdw blurRad="38100" dist="38100" dir="2700000" algn="tl">
                    <a:srgbClr val="000000"/>
                  </a:outerShdw>
                </a:effectLst>
                <a:uLnTx/>
                <a:uFillTx/>
                <a:latin typeface="Arial"/>
                <a:ea typeface="+mn-ea"/>
                <a:cs typeface="+mn-cs"/>
              </a:rPr>
              <a:t> (Ephesians 5:20)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descr="&quot;&quot;">
            <a:extLst>
              <a:ext uri="{FF2B5EF4-FFF2-40B4-BE49-F238E27FC236}">
                <a16:creationId xmlns:a16="http://schemas.microsoft.com/office/drawing/2014/main" id="{9C58D5CB-F5A2-606B-502B-2F56C890DB1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pic>
        <p:nvPicPr>
          <p:cNvPr id="328707" name="Video 3">
            <a:extLst>
              <a:ext uri="{FF2B5EF4-FFF2-40B4-BE49-F238E27FC236}">
                <a16:creationId xmlns:a16="http://schemas.microsoft.com/office/drawing/2014/main" id="{33334B97-44EE-9318-A415-CBD603A09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784" b="11784"/>
          <a:stretch/>
        </p:blipFill>
        <p:spPr bwMode="auto">
          <a:xfrm>
            <a:off x="0" y="-591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FBCD318-F6E4-DBEC-AC53-613606C47E5A}"/>
              </a:ext>
            </a:extLst>
          </p:cNvPr>
          <p:cNvSpPr>
            <a:spLocks noGrp="1" noRot="1" noChangeAspect="1" noMove="1" noResize="1" noEditPoints="1" noAdjustHandles="1" noChangeArrowheads="1" noChangeShapeType="1" noTextEdit="1"/>
          </p:cNvSpPr>
          <p:nvPr/>
        </p:nvSpPr>
        <p:spPr>
          <a:xfrm rot="10800000">
            <a:off x="2852792" y="-429"/>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13" name="Rectangle 12">
            <a:extLst>
              <a:ext uri="{FF2B5EF4-FFF2-40B4-BE49-F238E27FC236}">
                <a16:creationId xmlns:a16="http://schemas.microsoft.com/office/drawing/2014/main" id="{FE43B792-B900-94FC-414D-1743C2401286}"/>
              </a:ext>
            </a:extLst>
          </p:cNvPr>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15" name="Rectangle 14">
            <a:extLst>
              <a:ext uri="{FF2B5EF4-FFF2-40B4-BE49-F238E27FC236}">
                <a16:creationId xmlns:a16="http://schemas.microsoft.com/office/drawing/2014/main" id="{413984DF-C627-67BE-205D-DDA0C5F7A78F}"/>
              </a:ext>
            </a:extLst>
          </p:cNvPr>
          <p:cNvSpPr>
            <a:spLocks noGrp="1" noRot="1" noChangeAspect="1" noMove="1" noResize="1" noEditPoints="1" noAdjustHandles="1" noChangeArrowheads="1" noChangeShapeType="1" noTextEdit="1"/>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4" name="Title 1">
            <a:extLst>
              <a:ext uri="{FF2B5EF4-FFF2-40B4-BE49-F238E27FC236}">
                <a16:creationId xmlns:a16="http://schemas.microsoft.com/office/drawing/2014/main" id="{EE72ED27-C768-3B9B-CD07-6357B109760B}"/>
              </a:ext>
            </a:extLst>
          </p:cNvPr>
          <p:cNvSpPr txBox="1">
            <a:spLocks/>
          </p:cNvSpPr>
          <p:nvPr/>
        </p:nvSpPr>
        <p:spPr>
          <a:xfrm>
            <a:off x="6304483" y="863997"/>
            <a:ext cx="5321300" cy="1615642"/>
          </a:xfrm>
          <a:prstGeom prst="rect">
            <a:avLst/>
          </a:prstGeom>
        </p:spPr>
        <p:txBody>
          <a:bodyPr vert="horz" lIns="0" tIns="0" rIns="0" bIns="0" rtlCol="0" anchor="t">
            <a:normAutofit/>
          </a:bodyPr>
          <a:lstStyle>
            <a:lvl1pPr algn="ctr" rtl="0" eaLnBrk="0" fontAlgn="base" hangingPunct="0">
              <a:spcBef>
                <a:spcPct val="0"/>
              </a:spcBef>
              <a:spcAft>
                <a:spcPct val="0"/>
              </a:spcAft>
              <a:defRPr sz="4000" b="1" kern="1200" cap="all" spc="750" baseline="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Gill Sans Nova" panose="020B0602020104020203" pitchFamily="34" charset="0"/>
              </a:defRPr>
            </a:lvl2pPr>
            <a:lvl3pPr algn="l" rtl="0" eaLnBrk="0" fontAlgn="base" hangingPunct="0">
              <a:spcBef>
                <a:spcPct val="0"/>
              </a:spcBef>
              <a:spcAft>
                <a:spcPct val="0"/>
              </a:spcAft>
              <a:defRPr sz="3600" b="1">
                <a:solidFill>
                  <a:schemeClr val="tx1"/>
                </a:solidFill>
                <a:latin typeface="Gill Sans Nova" panose="020B0602020104020203" pitchFamily="34" charset="0"/>
              </a:defRPr>
            </a:lvl3pPr>
            <a:lvl4pPr algn="l" rtl="0" eaLnBrk="0" fontAlgn="base" hangingPunct="0">
              <a:spcBef>
                <a:spcPct val="0"/>
              </a:spcBef>
              <a:spcAft>
                <a:spcPct val="0"/>
              </a:spcAft>
              <a:defRPr sz="3600" b="1">
                <a:solidFill>
                  <a:schemeClr val="tx1"/>
                </a:solidFill>
                <a:latin typeface="Gill Sans Nova" panose="020B0602020104020203" pitchFamily="34" charset="0"/>
              </a:defRPr>
            </a:lvl4pPr>
            <a:lvl5pPr algn="l" rtl="0" eaLnBrk="0" fontAlgn="base" hangingPunct="0">
              <a:spcBef>
                <a:spcPct val="0"/>
              </a:spcBef>
              <a:spcAft>
                <a:spcPct val="0"/>
              </a:spcAft>
              <a:defRPr sz="3600" b="1">
                <a:solidFill>
                  <a:schemeClr val="tx1"/>
                </a:solidFill>
                <a:latin typeface="Gill Sans Nova" panose="020B0602020104020203" pitchFamily="34" charset="0"/>
              </a:defRPr>
            </a:lvl5pPr>
            <a:lvl6pPr marL="457200" algn="l" rtl="0" fontAlgn="base">
              <a:spcBef>
                <a:spcPct val="0"/>
              </a:spcBef>
              <a:spcAft>
                <a:spcPct val="0"/>
              </a:spcAft>
              <a:defRPr sz="3600" b="1">
                <a:solidFill>
                  <a:schemeClr val="tx1"/>
                </a:solidFill>
                <a:latin typeface="Gill Sans Nova" panose="020B0602020104020203" pitchFamily="34" charset="0"/>
              </a:defRPr>
            </a:lvl6pPr>
            <a:lvl7pPr marL="914400" algn="l" rtl="0" fontAlgn="base">
              <a:spcBef>
                <a:spcPct val="0"/>
              </a:spcBef>
              <a:spcAft>
                <a:spcPct val="0"/>
              </a:spcAft>
              <a:defRPr sz="3600" b="1">
                <a:solidFill>
                  <a:schemeClr val="tx1"/>
                </a:solidFill>
                <a:latin typeface="Gill Sans Nova" panose="020B0602020104020203" pitchFamily="34" charset="0"/>
              </a:defRPr>
            </a:lvl7pPr>
            <a:lvl8pPr marL="1371600" algn="l" rtl="0" fontAlgn="base">
              <a:spcBef>
                <a:spcPct val="0"/>
              </a:spcBef>
              <a:spcAft>
                <a:spcPct val="0"/>
              </a:spcAft>
              <a:defRPr sz="3600" b="1">
                <a:solidFill>
                  <a:schemeClr val="tx1"/>
                </a:solidFill>
                <a:latin typeface="Gill Sans Nova" panose="020B0602020104020203" pitchFamily="34" charset="0"/>
              </a:defRPr>
            </a:lvl8pPr>
            <a:lvl9pPr marL="1828800" algn="l" rtl="0" fontAlgn="base">
              <a:spcBef>
                <a:spcPct val="0"/>
              </a:spcBef>
              <a:spcAft>
                <a:spcPct val="0"/>
              </a:spcAft>
              <a:defRPr sz="3600" b="1">
                <a:solidFill>
                  <a:schemeClr val="tx1"/>
                </a:solidFill>
                <a:latin typeface="Gill Sans Nova" panose="020B0602020104020203"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0" i="0" u="sng" strike="noStrike" kern="1200" cap="all" spc="750" normalizeH="0" baseline="0" noProof="0" dirty="0">
                <a:ln>
                  <a:noFill/>
                </a:ln>
                <a:effectLst/>
                <a:uLnTx/>
                <a:uFillTx/>
                <a:latin typeface="Gill Sans Nova"/>
                <a:ea typeface="+mj-ea"/>
                <a:cs typeface="+mj-cs"/>
              </a:rPr>
              <a:t>George’s life, well lived</a:t>
            </a:r>
            <a:endParaRPr kumimoji="0" lang="en-US" sz="3600" b="1" i="0" u="none" strike="noStrike" kern="1200" cap="all" spc="750" normalizeH="0" baseline="0" noProof="0" dirty="0">
              <a:ln>
                <a:noFill/>
              </a:ln>
              <a:effectLst/>
              <a:uLnTx/>
              <a:uFillTx/>
              <a:latin typeface="Gill Sans Nova"/>
              <a:ea typeface="+mj-ea"/>
              <a:cs typeface="+mj-cs"/>
            </a:endParaRPr>
          </a:p>
        </p:txBody>
      </p:sp>
      <p:sp>
        <p:nvSpPr>
          <p:cNvPr id="5" name="Subtitle 4">
            <a:extLst>
              <a:ext uri="{FF2B5EF4-FFF2-40B4-BE49-F238E27FC236}">
                <a16:creationId xmlns:a16="http://schemas.microsoft.com/office/drawing/2014/main" id="{4D191860-A1DA-C8DC-CCE0-AB131CF1D1B2}"/>
              </a:ext>
            </a:extLst>
          </p:cNvPr>
          <p:cNvSpPr>
            <a:spLocks noGrp="1"/>
          </p:cNvSpPr>
          <p:nvPr>
            <p:ph type="subTitle" idx="1"/>
          </p:nvPr>
        </p:nvSpPr>
        <p:spPr>
          <a:xfrm>
            <a:off x="-178865" y="2507023"/>
            <a:ext cx="6483348" cy="1435608"/>
          </a:xfrm>
        </p:spPr>
        <p:txBody>
          <a:bodyPr>
            <a:noAutofit/>
          </a:bodyPr>
          <a:lstStyle/>
          <a:p>
            <a:r>
              <a:rPr lang="en-US" sz="4000" b="1" dirty="0"/>
              <a:t>Rest from work</a:t>
            </a:r>
          </a:p>
          <a:p>
            <a:r>
              <a:rPr lang="en-US" sz="4000" b="1" dirty="0"/>
              <a:t>Part 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1F8A090C-E8F1-F156-AE74-BE92BE4F9CB6}"/>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ll MT"/>
              <a:ea typeface="+mn-ea"/>
              <a:cs typeface="+mn-cs"/>
            </a:endParaRPr>
          </a:p>
        </p:txBody>
      </p:sp>
      <p:sp>
        <p:nvSpPr>
          <p:cNvPr id="327683" name="Title 1">
            <a:extLst>
              <a:ext uri="{FF2B5EF4-FFF2-40B4-BE49-F238E27FC236}">
                <a16:creationId xmlns:a16="http://schemas.microsoft.com/office/drawing/2014/main" id="{026253B2-4965-B52A-20A9-529C95EBE676}"/>
              </a:ext>
            </a:extLst>
          </p:cNvPr>
          <p:cNvSpPr>
            <a:spLocks noGrp="1" noChangeArrowheads="1"/>
          </p:cNvSpPr>
          <p:nvPr>
            <p:ph type="ctrTitle"/>
          </p:nvPr>
        </p:nvSpPr>
        <p:spPr>
          <a:xfrm>
            <a:off x="447674" y="449263"/>
            <a:ext cx="11293475" cy="1001712"/>
          </a:xfrm>
        </p:spPr>
        <p:txBody>
          <a:bodyPr anchor="ctr">
            <a:normAutofit/>
          </a:bodyPr>
          <a:lstStyle/>
          <a:p>
            <a:pPr algn="ctr" eaLnBrk="1" hangingPunct="1"/>
            <a:r>
              <a:rPr lang="en-US" altLang="en-US" i="0" dirty="0"/>
              <a:t>Pig Roast: Time </a:t>
            </a:r>
            <a:r>
              <a:rPr lang="en-US" altLang="en-US" dirty="0"/>
              <a:t>can</a:t>
            </a:r>
            <a:r>
              <a:rPr lang="en-US" altLang="en-US" i="0" dirty="0"/>
              <a:t> be saved</a:t>
            </a:r>
          </a:p>
        </p:txBody>
      </p:sp>
      <p:sp>
        <p:nvSpPr>
          <p:cNvPr id="3" name="Subtitle 2">
            <a:extLst>
              <a:ext uri="{FF2B5EF4-FFF2-40B4-BE49-F238E27FC236}">
                <a16:creationId xmlns:a16="http://schemas.microsoft.com/office/drawing/2014/main" id="{7731BC74-EA88-3D02-391E-84039013DA5C}"/>
              </a:ext>
            </a:extLst>
          </p:cNvPr>
          <p:cNvSpPr>
            <a:spLocks noGrp="1"/>
          </p:cNvSpPr>
          <p:nvPr>
            <p:ph type="subTitle" idx="1"/>
          </p:nvPr>
        </p:nvSpPr>
        <p:spPr>
          <a:xfrm>
            <a:off x="447674" y="1662547"/>
            <a:ext cx="11293475" cy="1615208"/>
          </a:xfrm>
        </p:spPr>
        <p:txBody>
          <a:bodyPr rtlCol="0" anchor="ctr">
            <a:normAutofit fontScale="40000" lnSpcReduction="20000"/>
          </a:bodyPr>
          <a:lstStyle/>
          <a:p>
            <a:pPr algn="ctr" eaLnBrk="1" fontAlgn="auto" hangingPunct="1">
              <a:spcAft>
                <a:spcPts val="0"/>
              </a:spcAft>
              <a:defRPr/>
            </a:pPr>
            <a:r>
              <a:rPr lang="en-US" sz="11100" dirty="0">
                <a:solidFill>
                  <a:srgbClr val="FFFF00">
                    <a:alpha val="55000"/>
                  </a:srgbClr>
                </a:solidFill>
              </a:rPr>
              <a:t>Be careful not to sacrifice what is important </a:t>
            </a:r>
          </a:p>
          <a:p>
            <a:pPr algn="ctr" eaLnBrk="1" fontAlgn="auto" hangingPunct="1">
              <a:spcAft>
                <a:spcPts val="0"/>
              </a:spcAft>
              <a:defRPr/>
            </a:pPr>
            <a:r>
              <a:rPr lang="en-US" sz="11100" dirty="0">
                <a:solidFill>
                  <a:srgbClr val="FFFF00">
                    <a:alpha val="55000"/>
                  </a:srgbClr>
                </a:solidFill>
              </a:rPr>
              <a:t>on the altar of insignificance</a:t>
            </a:r>
          </a:p>
          <a:p>
            <a:pPr eaLnBrk="1" fontAlgn="auto" hangingPunct="1">
              <a:spcAft>
                <a:spcPts val="0"/>
              </a:spcAft>
              <a:defRPr/>
            </a:pPr>
            <a:endParaRPr lang="en-US" sz="6400" dirty="0"/>
          </a:p>
        </p:txBody>
      </p:sp>
      <p:cxnSp>
        <p:nvCxnSpPr>
          <p:cNvPr id="17" name="Straight Connector 10" descr="&quot;&quot;">
            <a:extLst>
              <a:ext uri="{FF2B5EF4-FFF2-40B4-BE49-F238E27FC236}">
                <a16:creationId xmlns:a16="http://schemas.microsoft.com/office/drawing/2014/main" id="{1DA506AA-8473-F171-8911-5319B7B8E738}"/>
              </a:ext>
            </a:extLst>
          </p:cNvPr>
          <p:cNvCxnSpPr>
            <a:cxnSpLocks noGrp="1" noRot="1" noChangeAspect="1" noMove="1" noResize="1" noEditPoints="1" noAdjustHandles="1" noChangeArrowheads="1" noChangeShapeType="1"/>
          </p:cNvCxnSpPr>
          <p:nvPr/>
        </p:nvCxnSpPr>
        <p:spPr>
          <a:xfrm>
            <a:off x="449263" y="449263"/>
            <a:ext cx="1129347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327686" name="Picture 3">
            <a:extLst>
              <a:ext uri="{FF2B5EF4-FFF2-40B4-BE49-F238E27FC236}">
                <a16:creationId xmlns:a16="http://schemas.microsoft.com/office/drawing/2014/main" id="{F4F48C29-394C-5AAB-854A-95F130D31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109" b="26109"/>
          <a:stretch/>
        </p:blipFill>
        <p:spPr bwMode="auto">
          <a:xfrm>
            <a:off x="0" y="2959100"/>
            <a:ext cx="121920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1" name="Group 34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34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4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5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6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7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8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sp>
          <p:nvSpPr>
            <p:cNvPr id="39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3A3D"/>
                </a:solidFill>
                <a:effectLst/>
                <a:uLnTx/>
                <a:uFillTx/>
                <a:latin typeface="Avenir Next LT Pro"/>
                <a:ea typeface="+mn-ea"/>
                <a:cs typeface="+mn-cs"/>
              </a:endParaRPr>
            </a:p>
          </p:txBody>
        </p:sp>
      </p:grpSp>
      <p:sp useBgFill="1">
        <p:nvSpPr>
          <p:cNvPr id="400" name="Rectangle 39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02" name="Rectangle 401">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52F7E0D7-EDB8-0302-8A79-4FC320130DE1}"/>
              </a:ext>
            </a:extLst>
          </p:cNvPr>
          <p:cNvSpPr>
            <a:spLocks noGrp="1"/>
          </p:cNvSpPr>
          <p:nvPr>
            <p:ph type="title"/>
          </p:nvPr>
        </p:nvSpPr>
        <p:spPr>
          <a:xfrm>
            <a:off x="6147" y="571500"/>
            <a:ext cx="6518601" cy="1691969"/>
          </a:xfrm>
        </p:spPr>
        <p:txBody>
          <a:bodyPr vert="horz" lIns="91440" tIns="45720" rIns="91440" bIns="45720" rtlCol="0" anchor="ctr">
            <a:normAutofit fontScale="90000"/>
          </a:bodyPr>
          <a:lstStyle/>
          <a:p>
            <a:pPr algn="ctr" eaLnBrk="1" hangingPunct="1"/>
            <a:r>
              <a:rPr lang="en-US" u="sng" dirty="0"/>
              <a:t>Introduction</a:t>
            </a:r>
            <a:r>
              <a:rPr lang="en-US" dirty="0"/>
              <a:t>  </a:t>
            </a:r>
            <a:br>
              <a:rPr lang="en-US" dirty="0"/>
            </a:br>
            <a:r>
              <a:rPr lang="en-US" dirty="0"/>
              <a:t>Cultural comparisons: </a:t>
            </a:r>
            <a:br>
              <a:rPr lang="en-US" dirty="0"/>
            </a:br>
            <a:r>
              <a:rPr lang="en-US" dirty="0"/>
              <a:t>work and leisure</a:t>
            </a:r>
            <a:br>
              <a:rPr lang="en-US" dirty="0"/>
            </a:br>
            <a:endParaRPr lang="en-US" kern="1200" dirty="0">
              <a:solidFill>
                <a:schemeClr val="tx2"/>
              </a:solidFill>
              <a:latin typeface="+mj-lt"/>
              <a:ea typeface="+mj-ea"/>
              <a:cs typeface="+mj-cs"/>
            </a:endParaRPr>
          </a:p>
        </p:txBody>
      </p:sp>
      <p:sp>
        <p:nvSpPr>
          <p:cNvPr id="5" name="Content Placeholder 4">
            <a:extLst>
              <a:ext uri="{FF2B5EF4-FFF2-40B4-BE49-F238E27FC236}">
                <a16:creationId xmlns:a16="http://schemas.microsoft.com/office/drawing/2014/main" id="{7AC51C65-8A16-5379-D9D1-284AE62566A7}"/>
              </a:ext>
            </a:extLst>
          </p:cNvPr>
          <p:cNvSpPr>
            <a:spLocks noGrp="1"/>
          </p:cNvSpPr>
          <p:nvPr>
            <p:ph sz="half" idx="1"/>
          </p:nvPr>
        </p:nvSpPr>
        <p:spPr>
          <a:xfrm>
            <a:off x="10793" y="2415379"/>
            <a:ext cx="6518601" cy="3699747"/>
          </a:xfrm>
        </p:spPr>
        <p:txBody>
          <a:bodyPr vert="horz" lIns="91440" tIns="45720" rIns="91440" bIns="45720" rtlCol="0">
            <a:noAutofit/>
          </a:bodyPr>
          <a:lstStyle/>
          <a:p>
            <a:pPr>
              <a:defRPr/>
            </a:pPr>
            <a:r>
              <a:rPr lang="en-US" sz="3600" dirty="0"/>
              <a:t>Work = we identify ourselves by what we “do”</a:t>
            </a:r>
          </a:p>
          <a:p>
            <a:pPr>
              <a:defRPr/>
            </a:pPr>
            <a:r>
              <a:rPr lang="en-US" sz="3600" dirty="0"/>
              <a:t>Leisure = we work for money and try to buy rest</a:t>
            </a:r>
          </a:p>
        </p:txBody>
      </p:sp>
      <p:pic>
        <p:nvPicPr>
          <p:cNvPr id="6" name="Content Placeholder 5">
            <a:extLst>
              <a:ext uri="{FF2B5EF4-FFF2-40B4-BE49-F238E27FC236}">
                <a16:creationId xmlns:a16="http://schemas.microsoft.com/office/drawing/2014/main" id="{FB8AE8E1-2703-4F0E-4FB9-4D45482BE05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9702" r="19702"/>
          <a:stretch/>
        </p:blipFill>
        <p:spPr>
          <a:xfrm>
            <a:off x="6645834" y="167269"/>
            <a:ext cx="5546166" cy="6866192"/>
          </a:xfrm>
          <a:prstGeom prst="rect">
            <a:avLst/>
          </a:prstGeom>
        </p:spPr>
      </p:pic>
      <p:grpSp>
        <p:nvGrpSpPr>
          <p:cNvPr id="404" name="Group 403">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405"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06"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07"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08"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09"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0"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1"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2"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3"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4"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5"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6"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7"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8"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9"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0"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1"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2"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3"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4"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5"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6"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7"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8"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9"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0"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1"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2"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3"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4"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5"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6"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7"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8"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9"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0"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1"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2"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3"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4"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5"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6"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7"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8"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9"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0"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1"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2"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3"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4"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5"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6"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7"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8"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9"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60"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61"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grpSp>
    </p:spTree>
    <p:extLst>
      <p:ext uri="{BB962C8B-B14F-4D97-AF65-F5344CB8AC3E}">
        <p14:creationId xmlns:p14="http://schemas.microsoft.com/office/powerpoint/2010/main" val="374119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p:txBody>
          <a:bodyPr/>
          <a:lstStyle/>
          <a:p>
            <a:r>
              <a:rPr lang="en-US" dirty="0"/>
              <a:t>Leisure: The Basis of Culture</a:t>
            </a:r>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sz="quarter" idx="14"/>
          </p:nvPr>
        </p:nvSpPr>
        <p:spPr>
          <a:xfrm>
            <a:off x="1593272" y="2202873"/>
            <a:ext cx="6165273" cy="4405745"/>
          </a:xfrm>
        </p:spPr>
        <p:txBody>
          <a:bodyPr>
            <a:normAutofit lnSpcReduction="10000"/>
          </a:bodyPr>
          <a:lstStyle/>
          <a:p>
            <a:pPr marL="0" marR="0" lvl="0" indent="0" algn="l" defTabSz="914400" rtl="0" eaLnBrk="0" fontAlgn="base" latinLnBrk="0" hangingPunct="0">
              <a:lnSpc>
                <a:spcPct val="100000"/>
              </a:lnSpc>
              <a:spcBef>
                <a:spcPct val="20000"/>
              </a:spcBef>
              <a:spcAft>
                <a:spcPct val="0"/>
              </a:spcAft>
              <a:buClr>
                <a:srgbClr val="FFFFCC"/>
              </a:buClr>
              <a:buSzPct val="60000"/>
              <a:buNone/>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mn-cs"/>
              </a:rPr>
              <a:t>“Religion can be born only in leisure -- a leisure that allows time for the contemplation of the nature of God. issues a startling warning: Unless we regain the art of silence and insight, the ability for non-activity, </a:t>
            </a:r>
            <a:r>
              <a:rPr kumimoji="0" lang="en-US" sz="2800" b="0" i="0" u="sng"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mn-cs"/>
              </a:rPr>
              <a:t>unless we substitute true leisure for our hectic amusements</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mn-cs"/>
              </a:rPr>
              <a:t>, we will destroy our culture -- and ourselves.”</a:t>
            </a:r>
          </a:p>
          <a:p>
            <a:endParaRPr lang="en-US" dirty="0"/>
          </a:p>
        </p:txBody>
      </p:sp>
      <p:pic>
        <p:nvPicPr>
          <p:cNvPr id="11" name="Picture Placeholder 10">
            <a:extLst>
              <a:ext uri="{FF2B5EF4-FFF2-40B4-BE49-F238E27FC236}">
                <a16:creationId xmlns:a16="http://schemas.microsoft.com/office/drawing/2014/main" id="{7574BA57-B0B5-8D24-E04D-5D19962F46D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198777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DBB63A-DF09-2F40-2A91-91C62E78F965}"/>
              </a:ext>
            </a:extLst>
          </p:cNvPr>
          <p:cNvSpPr>
            <a:spLocks noGrp="1"/>
          </p:cNvSpPr>
          <p:nvPr>
            <p:ph type="title"/>
          </p:nvPr>
        </p:nvSpPr>
        <p:spPr>
          <a:xfrm>
            <a:off x="70488" y="626779"/>
            <a:ext cx="7015275" cy="5635476"/>
          </a:xfrm>
        </p:spPr>
        <p:txBody>
          <a:bodyPr/>
          <a:lstStyle/>
          <a:p>
            <a:pPr marR="0" lvl="0" algn="l" defTabSz="914400" rtl="0" eaLnBrk="0" fontAlgn="base" latinLnBrk="0" hangingPunct="0">
              <a:lnSpc>
                <a:spcPct val="100000"/>
              </a:lnSpc>
              <a:spcBef>
                <a:spcPct val="20000"/>
              </a:spcBef>
              <a:spcAft>
                <a:spcPct val="0"/>
              </a:spcAft>
              <a:buClr>
                <a:srgbClr val="FFFFCC"/>
              </a:buClr>
              <a:buSzPct val="60000"/>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mn-cs"/>
              </a:rPr>
              <a:t>Retreat is not a luxury. Retreat is an expectation. Retreat is an act of worship. Retreat is the anticipation of eternity. </a:t>
            </a:r>
            <a:r>
              <a:rPr kumimoji="0" lang="en-US" sz="2800" b="0" i="0" u="sng"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mn-cs"/>
              </a:rPr>
              <a:t>Retreat is not something we work into our schedule, our schedule should work around retreat.</a:t>
            </a:r>
            <a:r>
              <a:rPr kumimoji="0" lang="en-US" sz="2800" b="0" i="0"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mn-cs"/>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Verdana"/>
                <a:ea typeface="+mn-ea"/>
                <a:cs typeface="+mn-cs"/>
              </a:rPr>
              <a:t>To think that we can honor the Creator by carving out time for retreat is burning the house to barbeque a pig. We must not offer what is important on the altar of insignificance. READ Hebrews 4:1-10.</a:t>
            </a:r>
          </a:p>
        </p:txBody>
      </p:sp>
      <p:pic>
        <p:nvPicPr>
          <p:cNvPr id="4" name="Picture Placeholder 3">
            <a:extLst>
              <a:ext uri="{FF2B5EF4-FFF2-40B4-BE49-F238E27FC236}">
                <a16:creationId xmlns:a16="http://schemas.microsoft.com/office/drawing/2014/main" id="{EB0CAA8D-A852-C4A7-5B8F-CCB921FFB6C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7190509" y="0"/>
            <a:ext cx="4752109" cy="6858000"/>
          </a:xfrm>
          <a:prstGeom prst="rect">
            <a:avLst/>
          </a:prstGeom>
        </p:spPr>
      </p:pic>
    </p:spTree>
    <p:extLst>
      <p:ext uri="{BB962C8B-B14F-4D97-AF65-F5344CB8AC3E}">
        <p14:creationId xmlns:p14="http://schemas.microsoft.com/office/powerpoint/2010/main" val="369216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JuxtaposeVTI">
  <a:themeElements>
    <a:clrScheme name="AnalogousFromDarkSeedLeftStep">
      <a:dk1>
        <a:srgbClr val="000000"/>
      </a:dk1>
      <a:lt1>
        <a:srgbClr val="FFFFFF"/>
      </a:lt1>
      <a:dk2>
        <a:srgbClr val="31201C"/>
      </a:dk2>
      <a:lt2>
        <a:srgbClr val="F0F3F3"/>
      </a:lt2>
      <a:accent1>
        <a:srgbClr val="C3654D"/>
      </a:accent1>
      <a:accent2>
        <a:srgbClr val="B13B54"/>
      </a:accent2>
      <a:accent3>
        <a:srgbClr val="C34D97"/>
      </a:accent3>
      <a:accent4>
        <a:srgbClr val="AC3BB1"/>
      </a:accent4>
      <a:accent5>
        <a:srgbClr val="8D4DC3"/>
      </a:accent5>
      <a:accent6>
        <a:srgbClr val="4F41B4"/>
      </a:accent6>
      <a:hlink>
        <a:srgbClr val="993FBF"/>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11.xml><?xml version="1.0" encoding="utf-8"?>
<a:theme xmlns:a="http://schemas.openxmlformats.org/drawingml/2006/main" name="1_PrismaticVTI">
  <a:themeElements>
    <a:clrScheme name="AnalogousFromDarkSeedLeftStep">
      <a:dk1>
        <a:srgbClr val="000000"/>
      </a:dk1>
      <a:lt1>
        <a:srgbClr val="FFFFFF"/>
      </a:lt1>
      <a:dk2>
        <a:srgbClr val="1C2031"/>
      </a:dk2>
      <a:lt2>
        <a:srgbClr val="F0F3F1"/>
      </a:lt2>
      <a:accent1>
        <a:srgbClr val="DC34B6"/>
      </a:accent1>
      <a:accent2>
        <a:srgbClr val="AA22CA"/>
      </a:accent2>
      <a:accent3>
        <a:srgbClr val="7634DC"/>
      </a:accent3>
      <a:accent4>
        <a:srgbClr val="373ACF"/>
      </a:accent4>
      <a:accent5>
        <a:srgbClr val="347EDC"/>
      </a:accent5>
      <a:accent6>
        <a:srgbClr val="22B2CA"/>
      </a:accent6>
      <a:hlink>
        <a:srgbClr val="3F62BF"/>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12.xml><?xml version="1.0" encoding="utf-8"?>
<a:theme xmlns:a="http://schemas.openxmlformats.org/drawingml/2006/main" name="FrostyVTI">
  <a:themeElements>
    <a:clrScheme name="AnalogousFromDarkSeedLeftStep">
      <a:dk1>
        <a:srgbClr val="000000"/>
      </a:dk1>
      <a:lt1>
        <a:srgbClr val="FFFFFF"/>
      </a:lt1>
      <a:dk2>
        <a:srgbClr val="301B27"/>
      </a:dk2>
      <a:lt2>
        <a:srgbClr val="F0F3F3"/>
      </a:lt2>
      <a:accent1>
        <a:srgbClr val="C34D5F"/>
      </a:accent1>
      <a:accent2>
        <a:srgbClr val="B13B7E"/>
      </a:accent2>
      <a:accent3>
        <a:srgbClr val="C34DC2"/>
      </a:accent3>
      <a:accent4>
        <a:srgbClr val="813BB1"/>
      </a:accent4>
      <a:accent5>
        <a:srgbClr val="624DC3"/>
      </a:accent5>
      <a:accent6>
        <a:srgbClr val="3B57B1"/>
      </a:accent6>
      <a:hlink>
        <a:srgbClr val="7C55C6"/>
      </a:hlink>
      <a:folHlink>
        <a:srgbClr val="7F7F7F"/>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Rays">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ketchLinesVTI">
  <a:themeElements>
    <a:clrScheme name="AnalogousFromDarkSeedLeftStep">
      <a:dk1>
        <a:srgbClr val="000000"/>
      </a:dk1>
      <a:lt1>
        <a:srgbClr val="FFFFFF"/>
      </a:lt1>
      <a:dk2>
        <a:srgbClr val="31271C"/>
      </a:dk2>
      <a:lt2>
        <a:srgbClr val="F0F0F3"/>
      </a:lt2>
      <a:accent1>
        <a:srgbClr val="A8A442"/>
      </a:accent1>
      <a:accent2>
        <a:srgbClr val="B17B3B"/>
      </a:accent2>
      <a:accent3>
        <a:srgbClr val="C35B4D"/>
      </a:accent3>
      <a:accent4>
        <a:srgbClr val="B13B5D"/>
      </a:accent4>
      <a:accent5>
        <a:srgbClr val="C34DA1"/>
      </a:accent5>
      <a:accent6>
        <a:srgbClr val="A23BB1"/>
      </a:accent6>
      <a:hlink>
        <a:srgbClr val="C04487"/>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4.xml><?xml version="1.0" encoding="utf-8"?>
<a:theme xmlns:a="http://schemas.openxmlformats.org/drawingml/2006/main" name="PrismaticVTI">
  <a:themeElements>
    <a:clrScheme name="AnalogousFromDarkSeedLeftStep">
      <a:dk1>
        <a:srgbClr val="000000"/>
      </a:dk1>
      <a:lt1>
        <a:srgbClr val="FFFFFF"/>
      </a:lt1>
      <a:dk2>
        <a:srgbClr val="1C2031"/>
      </a:dk2>
      <a:lt2>
        <a:srgbClr val="F0F3F1"/>
      </a:lt2>
      <a:accent1>
        <a:srgbClr val="DC34B6"/>
      </a:accent1>
      <a:accent2>
        <a:srgbClr val="AA22CA"/>
      </a:accent2>
      <a:accent3>
        <a:srgbClr val="7634DC"/>
      </a:accent3>
      <a:accent4>
        <a:srgbClr val="373ACF"/>
      </a:accent4>
      <a:accent5>
        <a:srgbClr val="347EDC"/>
      </a:accent5>
      <a:accent6>
        <a:srgbClr val="22B2CA"/>
      </a:accent6>
      <a:hlink>
        <a:srgbClr val="3F62BF"/>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5.xml><?xml version="1.0" encoding="utf-8"?>
<a:theme xmlns:a="http://schemas.openxmlformats.org/drawingml/2006/main" name="BohemianVTI">
  <a:themeElements>
    <a:clrScheme name="AnalogousFromLightSeed_2SEEDS">
      <a:dk1>
        <a:srgbClr val="000000"/>
      </a:dk1>
      <a:lt1>
        <a:srgbClr val="FFFFFF"/>
      </a:lt1>
      <a:dk2>
        <a:srgbClr val="233A3D"/>
      </a:dk2>
      <a:lt2>
        <a:srgbClr val="E2E4E8"/>
      </a:lt2>
      <a:accent1>
        <a:srgbClr val="C39959"/>
      </a:accent1>
      <a:accent2>
        <a:srgbClr val="D6907F"/>
      </a:accent2>
      <a:accent3>
        <a:srgbClr val="A4A565"/>
      </a:accent3>
      <a:accent4>
        <a:srgbClr val="59AF98"/>
      </a:accent4>
      <a:accent5>
        <a:srgbClr val="5DAEBB"/>
      </a:accent5>
      <a:accent6>
        <a:srgbClr val="6996CF"/>
      </a:accent6>
      <a:hlink>
        <a:srgbClr val="6682AC"/>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6.xml><?xml version="1.0" encoding="utf-8"?>
<a:theme xmlns:a="http://schemas.openxmlformats.org/drawingml/2006/main" name="1_GradientRiseVTI">
  <a:themeElements>
    <a:clrScheme name="AnalogousFromDarkSeedLeftStep">
      <a:dk1>
        <a:srgbClr val="000000"/>
      </a:dk1>
      <a:lt1>
        <a:srgbClr val="FFFFFF"/>
      </a:lt1>
      <a:dk2>
        <a:srgbClr val="1A212F"/>
      </a:dk2>
      <a:lt2>
        <a:srgbClr val="F0F3F2"/>
      </a:lt2>
      <a:accent1>
        <a:srgbClr val="C34D8F"/>
      </a:accent1>
      <a:accent2>
        <a:srgbClr val="B13BAF"/>
      </a:accent2>
      <a:accent3>
        <a:srgbClr val="944DC3"/>
      </a:accent3>
      <a:accent4>
        <a:srgbClr val="523CB2"/>
      </a:accent4>
      <a:accent5>
        <a:srgbClr val="4D68C3"/>
      </a:accent5>
      <a:accent6>
        <a:srgbClr val="3B87B1"/>
      </a:accent6>
      <a:hlink>
        <a:srgbClr val="3F47BF"/>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7.xml><?xml version="1.0" encoding="utf-8"?>
<a:theme xmlns:a="http://schemas.openxmlformats.org/drawingml/2006/main" name="ThinLineVTI">
  <a:themeElements>
    <a:clrScheme name="AnalogousFromLightSeed_2SEEDS">
      <a:dk1>
        <a:srgbClr val="000000"/>
      </a:dk1>
      <a:lt1>
        <a:srgbClr val="FFFFFF"/>
      </a:lt1>
      <a:dk2>
        <a:srgbClr val="293B21"/>
      </a:dk2>
      <a:lt2>
        <a:srgbClr val="E7E8E2"/>
      </a:lt2>
      <a:accent1>
        <a:srgbClr val="867FBA"/>
      </a:accent1>
      <a:accent2>
        <a:srgbClr val="96A4C6"/>
      </a:accent2>
      <a:accent3>
        <a:srgbClr val="B096C6"/>
      </a:accent3>
      <a:accent4>
        <a:srgbClr val="BAA07F"/>
      </a:accent4>
      <a:accent5>
        <a:srgbClr val="A6A57E"/>
      </a:accent5>
      <a:accent6>
        <a:srgbClr val="96AB75"/>
      </a:accent6>
      <a:hlink>
        <a:srgbClr val="808751"/>
      </a:hlink>
      <a:folHlink>
        <a:srgbClr val="7F7F7F"/>
      </a:folHlink>
    </a:clrScheme>
    <a:fontScheme name="Custom 3">
      <a:majorFont>
        <a:latin typeface="Bell MT"/>
        <a:ea typeface=""/>
        <a:cs typeface=""/>
      </a:majorFont>
      <a:minorFont>
        <a:latin typeface="Bell M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8.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9.xml><?xml version="1.0" encoding="utf-8"?>
<a:theme xmlns:a="http://schemas.openxmlformats.org/drawingml/2006/main" name="Books Classic 16x9">
  <a:themeElements>
    <a:clrScheme name="Custom 71">
      <a:dk1>
        <a:srgbClr val="000000"/>
      </a:dk1>
      <a:lt1>
        <a:srgbClr val="FFFFFF"/>
      </a:lt1>
      <a:dk2>
        <a:srgbClr val="693A20"/>
      </a:dk2>
      <a:lt2>
        <a:srgbClr val="E7E4E6"/>
      </a:lt2>
      <a:accent1>
        <a:srgbClr val="512823"/>
      </a:accent1>
      <a:accent2>
        <a:srgbClr val="B98D34"/>
      </a:accent2>
      <a:accent3>
        <a:srgbClr val="610606"/>
      </a:accent3>
      <a:accent4>
        <a:srgbClr val="FFEDB9"/>
      </a:accent4>
      <a:accent5>
        <a:srgbClr val="787A41"/>
      </a:accent5>
      <a:accent6>
        <a:srgbClr val="B95E14"/>
      </a:accent6>
      <a:hlink>
        <a:srgbClr val="2B3742"/>
      </a:hlink>
      <a:folHlink>
        <a:srgbClr val="C1A56D"/>
      </a:folHlink>
    </a:clrScheme>
    <a:fontScheme name="Custom 89">
      <a:majorFont>
        <a:latin typeface="Book Antiqu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Classic book education presentation (widescreen)_Win32_v3" id="{4B7EA318-15E2-473F-9AB3-202EC7071CC7}" vid="{CC1661AE-A1F1-46A0-A328-D33A145270B8}"/>
    </a:ext>
  </a:extLst>
</a:theme>
</file>

<file path=docProps/app.xml><?xml version="1.0" encoding="utf-8"?>
<Properties xmlns="http://schemas.openxmlformats.org/officeDocument/2006/extended-properties" xmlns:vt="http://schemas.openxmlformats.org/officeDocument/2006/docPropsVTypes">
  <TotalTime>163</TotalTime>
  <Words>1257</Words>
  <Application>Microsoft Office PowerPoint</Application>
  <PresentationFormat>Widescreen</PresentationFormat>
  <Paragraphs>129</Paragraphs>
  <Slides>28</Slides>
  <Notes>0</Notes>
  <HiddenSlides>0</HiddenSlides>
  <MMClips>0</MMClips>
  <ScaleCrop>false</ScaleCrop>
  <HeadingPairs>
    <vt:vector size="6" baseType="variant">
      <vt:variant>
        <vt:lpstr>Fonts Used</vt:lpstr>
      </vt:variant>
      <vt:variant>
        <vt:i4>21</vt:i4>
      </vt:variant>
      <vt:variant>
        <vt:lpstr>Theme</vt:lpstr>
      </vt:variant>
      <vt:variant>
        <vt:i4>12</vt:i4>
      </vt:variant>
      <vt:variant>
        <vt:lpstr>Slide Titles</vt:lpstr>
      </vt:variant>
      <vt:variant>
        <vt:i4>28</vt:i4>
      </vt:variant>
    </vt:vector>
  </HeadingPairs>
  <TitlesOfParts>
    <vt:vector size="61" baseType="lpstr">
      <vt:lpstr>Meiryo</vt:lpstr>
      <vt:lpstr>Aharoni</vt:lpstr>
      <vt:lpstr>Arial</vt:lpstr>
      <vt:lpstr>Avenir Next LT Pro</vt:lpstr>
      <vt:lpstr>Bell MT</vt:lpstr>
      <vt:lpstr>Book Antiqua</vt:lpstr>
      <vt:lpstr>Calibri</vt:lpstr>
      <vt:lpstr>Calibri Light</vt:lpstr>
      <vt:lpstr>Corbel</vt:lpstr>
      <vt:lpstr>Franklin Gothic Demi Cond</vt:lpstr>
      <vt:lpstr>Franklin Gothic Medium</vt:lpstr>
      <vt:lpstr>Gill Sans MT</vt:lpstr>
      <vt:lpstr>Gill Sans Nova</vt:lpstr>
      <vt:lpstr>Goudy Old Style</vt:lpstr>
      <vt:lpstr>Modern Love</vt:lpstr>
      <vt:lpstr>Rockwell</vt:lpstr>
      <vt:lpstr>Rockwell Condensed</vt:lpstr>
      <vt:lpstr>Times New Roman</vt:lpstr>
      <vt:lpstr>Tw Cen MT</vt:lpstr>
      <vt:lpstr>Verdana</vt:lpstr>
      <vt:lpstr>Wingdings</vt:lpstr>
      <vt:lpstr>Office Theme</vt:lpstr>
      <vt:lpstr>Rays</vt:lpstr>
      <vt:lpstr>SketchLinesVTI</vt:lpstr>
      <vt:lpstr>PrismaticVTI</vt:lpstr>
      <vt:lpstr>BohemianVTI</vt:lpstr>
      <vt:lpstr>1_GradientRiseVTI</vt:lpstr>
      <vt:lpstr>ThinLineVTI</vt:lpstr>
      <vt:lpstr>Wood Type</vt:lpstr>
      <vt:lpstr>Books Classic 16x9</vt:lpstr>
      <vt:lpstr>2_JuxtaposeVTI</vt:lpstr>
      <vt:lpstr>1_PrismaticVTI</vt:lpstr>
      <vt:lpstr>FrostyVTI</vt:lpstr>
      <vt:lpstr>PowerPoint Presentation</vt:lpstr>
      <vt:lpstr>PowerPoint Presentation</vt:lpstr>
      <vt:lpstr>Everything is Sacred</vt:lpstr>
      <vt:lpstr>PowerPoint Presentation</vt:lpstr>
      <vt:lpstr>PowerPoint Presentation</vt:lpstr>
      <vt:lpstr>Pig Roast: Time can be saved</vt:lpstr>
      <vt:lpstr>Introduction   Cultural comparisons:  work and leisure </vt:lpstr>
      <vt:lpstr>Leisure: The Basis of Culture</vt:lpstr>
      <vt:lpstr>Retreat is not a luxury. Retreat is an expectation. Retreat is an act of worship. Retreat is the anticipation of eternity. Retreat is not something we work into our schedule, our schedule should work around retreat. To think that we can honor the Creator by carving out time for retreat is burning the house to barbeque a pig. We must not offer what is important on the altar of insignificance. READ Hebrews 4:1-10.</vt:lpstr>
      <vt:lpstr>Genesis 1:31-2:3  Historical, cultural, geographical background: </vt:lpstr>
      <vt:lpstr>Historical-Cultural Background: Rest</vt:lpstr>
      <vt:lpstr>God established rhythmic, patterned ordinances</vt:lpstr>
      <vt:lpstr>Rest is Embedded in Creation</vt:lpstr>
      <vt:lpstr>Rest = Heaven Woven within Earth</vt:lpstr>
      <vt:lpstr>Creation Works in Agreement with our Daily Lives</vt:lpstr>
      <vt:lpstr>“Finished” 2:1-2</vt:lpstr>
      <vt:lpstr>“The work, All the work, All the creation work”</vt:lpstr>
      <vt:lpstr>Eternity is the goal of creation We were made for eternity </vt:lpstr>
      <vt:lpstr>“Rested” 2:2-3 </vt:lpstr>
      <vt:lpstr>Monasticism, Scholasticism, and “Cathedral Schools”</vt:lpstr>
      <vt:lpstr>The Seventh Day Gives Significance to Every Other Day</vt:lpstr>
      <vt:lpstr>Sabbath ≠ Sunday</vt:lpstr>
      <vt:lpstr>Jesus and the Sabbath</vt:lpstr>
      <vt:lpstr>Mark 2:23-28 Jesus is Lord of Sabbath; Creator; righting a wrong world Mark 3:1-6 Sabbath is for human benefit; restoration; a pointer to perfection Matt 11:28 “come to me and I will Sabbath you, you will find Sabbath for your souls” </vt:lpstr>
      <vt:lpstr>Significance  is given to our… </vt:lpstr>
      <vt:lpstr>Conclusion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Eckel</dc:creator>
  <cp:lastModifiedBy>Mark Eckel</cp:lastModifiedBy>
  <cp:revision>1</cp:revision>
  <dcterms:created xsi:type="dcterms:W3CDTF">2023-11-04T11:42:17Z</dcterms:created>
  <dcterms:modified xsi:type="dcterms:W3CDTF">2023-11-04T14:25:40Z</dcterms:modified>
</cp:coreProperties>
</file>